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9" r:id="rId5"/>
    <p:sldId id="270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4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за управление на риска 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D1B60-F93A-E343-B7AB-41D2E1312838}"/>
              </a:ext>
            </a:extLst>
          </p:cNvPr>
          <p:cNvSpPr txBox="1"/>
          <p:nvPr/>
        </p:nvSpPr>
        <p:spPr>
          <a:xfrm>
            <a:off x="365256" y="396336"/>
            <a:ext cx="112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8207A-AE7E-5046-BA33-6073BC5157EF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E4B2A-429F-F948-B235-F7FF73B2FEF9}"/>
              </a:ext>
            </a:extLst>
          </p:cNvPr>
          <p:cNvSpPr txBox="1"/>
          <p:nvPr/>
        </p:nvSpPr>
        <p:spPr>
          <a:xfrm>
            <a:off x="430306" y="6061554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802B5-2C20-2744-856D-EB0CAFED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92" y="1166842"/>
            <a:ext cx="4712280" cy="43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802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59</cp:revision>
  <dcterms:created xsi:type="dcterms:W3CDTF">2022-03-16T09:40:53Z</dcterms:created>
  <dcterms:modified xsi:type="dcterms:W3CDTF">2022-04-07T14:35:32Z</dcterms:modified>
</cp:coreProperties>
</file>