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7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4" y="1336119"/>
            <a:ext cx="1977783" cy="11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1692771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957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82</cp:revision>
  <dcterms:created xsi:type="dcterms:W3CDTF">2022-03-16T09:40:53Z</dcterms:created>
  <dcterms:modified xsi:type="dcterms:W3CDTF">2022-04-07T15:23:12Z</dcterms:modified>
</cp:coreProperties>
</file>