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1" r:id="rId8"/>
    <p:sldId id="273" r:id="rId9"/>
    <p:sldId id="272" r:id="rId10"/>
    <p:sldId id="275" r:id="rId11"/>
    <p:sldId id="278" r:id="rId12"/>
    <p:sldId id="268" r:id="rId13"/>
    <p:sldId id="277" r:id="rId14"/>
    <p:sldId id="266" r:id="rId15"/>
    <p:sldId id="262" r:id="rId16"/>
    <p:sldId id="276" r:id="rId1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3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30832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7427-0FAE-BF4D-AC7E-6DF4BB8ABBD9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2B6CC-8EF3-D24F-8F35-E7FCAD7FDF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87" y="1161287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1426</Words>
  <Application>Microsoft Macintosh PowerPoint</Application>
  <PresentationFormat>Widescreen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170</cp:revision>
  <dcterms:created xsi:type="dcterms:W3CDTF">2022-03-16T09:40:53Z</dcterms:created>
  <dcterms:modified xsi:type="dcterms:W3CDTF">2022-04-08T11:16:50Z</dcterms:modified>
</cp:coreProperties>
</file>