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1" r:id="rId7"/>
    <p:sldId id="273" r:id="rId8"/>
    <p:sldId id="272" r:id="rId9"/>
    <p:sldId id="274" r:id="rId10"/>
    <p:sldId id="275" r:id="rId11"/>
    <p:sldId id="268" r:id="rId12"/>
    <p:sldId id="277" r:id="rId13"/>
    <p:sldId id="266" r:id="rId14"/>
    <p:sldId id="262" r:id="rId15"/>
    <p:sldId id="276" r:id="rId16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0" Type="http://schemas.openxmlformats.org/officeDocument/2006/relationships/hyperlink" Target="https://www.sonarqube.org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2062103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132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org.apache.logging.log4j:log4j-core:2.17.0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1227</Words>
  <Application>Microsoft Macintosh PowerPoint</Application>
  <PresentationFormat>Widescreen</PresentationFormat>
  <Paragraphs>192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126</cp:revision>
  <dcterms:created xsi:type="dcterms:W3CDTF">2022-03-16T09:40:53Z</dcterms:created>
  <dcterms:modified xsi:type="dcterms:W3CDTF">2022-04-08T09:00:14Z</dcterms:modified>
</cp:coreProperties>
</file>