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1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062103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1042</Words>
  <Application>Microsoft Macintosh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100</cp:revision>
  <dcterms:created xsi:type="dcterms:W3CDTF">2022-03-16T09:40:53Z</dcterms:created>
  <dcterms:modified xsi:type="dcterms:W3CDTF">2022-04-07T16:53:54Z</dcterms:modified>
</cp:coreProperties>
</file>