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3" r:id="rId8"/>
    <p:sldId id="272" r:id="rId9"/>
    <p:sldId id="268" r:id="rId10"/>
    <p:sldId id="266" r:id="rId11"/>
    <p:sldId id="262" r:id="rId12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6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062103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1148</Words>
  <Application>Microsoft Macintosh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117</cp:revision>
  <dcterms:created xsi:type="dcterms:W3CDTF">2022-03-16T09:40:53Z</dcterms:created>
  <dcterms:modified xsi:type="dcterms:W3CDTF">2022-04-07T17:16:57Z</dcterms:modified>
</cp:coreProperties>
</file>