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69" r:id="rId5"/>
    <p:sldId id="270" r:id="rId6"/>
    <p:sldId id="271" r:id="rId7"/>
    <p:sldId id="272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/>
    <p:restoredTop sz="94686"/>
  </p:normalViewPr>
  <p:slideViewPr>
    <p:cSldViewPr snapToGrid="0" snapToObjects="1">
      <p:cViewPr varScale="1">
        <p:scale>
          <a:sx n="169" d="100"/>
          <a:sy n="169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2A-CBEF-B349-886C-B835D9EE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746-14BC-DD40-B45D-16CD63E45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E82A-7036-D241-9F55-91ECAC3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E7DA-3846-844F-BA0A-DA0B99AF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FE12-1B8C-F14A-ABBC-7B0F2D6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A83-10EA-DD45-B097-5A91F75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68EC9-8709-8949-ABDB-46777950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7C92-7ECE-9749-B0F7-B86F5D9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17BF-8360-0340-88EB-EBAE166F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5AC0-A067-CF40-ACF7-C03EE8A7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064F2-0913-1542-B1BF-7E39FA2EE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F600-0BB3-8040-ADF9-61B80C14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A928-A0E5-B54E-8100-F3644A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5B04-6306-3046-A8CF-DA9E6D3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6352-E94A-BF4C-A356-8E14F376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E986-8E6A-8F4E-A197-B4824874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D77B-D4E2-1641-A12D-42655DDE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4D2-35A6-FD45-B960-EC4EA76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4662-498E-1246-A1B2-83F1C76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5222-E2DF-6C45-A800-B710652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CB-28B3-A045-B75B-1E23F311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B779-7E82-3049-A223-C979DF6A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294-27B1-754B-A132-6BB947DD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FA88-4E13-3945-BCAF-38531A0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4C2-C358-884C-85E9-7272C5A6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56A-BB6E-EA44-B192-EB425E79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CE37-4D42-644A-835D-02124DE6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2651-895A-C147-B676-B0CA5B81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5465-5F30-3642-BB0F-F3B8D274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DA8B-B7F7-524B-ACC4-44152B4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66D1-1067-6946-8F11-DE59C41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AC80-188D-CC46-85A6-4F77AD6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9DC9-7CD1-0746-B707-3200A093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6647C-EB6A-6740-BA78-5D709532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E3AB5-8CA7-DD47-9AF6-FFC4B3E52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FA09E-D821-884B-8D48-7506D23F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F2CC-9D5A-E84C-8CF5-1C38AC5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647F-64FC-CC4C-95EA-CAB77F2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25912-155A-474B-A70B-41970D9F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EE3B-5321-DE4C-8CDE-090B6D93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0132B-62B5-A945-A178-66FAFF2E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77E3-8110-504A-A016-CB35860D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8CCE-67D5-7E48-83E0-8B1BFDD3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F6727-A829-8644-9395-1155CC8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4BCC-2288-3F46-9515-3FE89183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185E-E03A-2F4D-902C-B758F10F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096C-5EF6-134D-96CC-312E425A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D5D-4C24-2C4B-8F08-DD51B4C4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D056-7D26-FD44-98FB-E498F5B55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9F12-8276-CA41-BDFC-7DB0FB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505A6-680D-244C-91E4-8F73557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42D3-9379-9C40-B987-37FD7522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6F6-DAFE-2944-B31F-61A71ED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0A43-B734-0D43-BA81-09D07D47E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751DC-E062-5947-98FE-32753649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2C5-6917-F949-8A0F-461E912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4081-D0B1-2F4A-BC00-583626C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719E-BFE1-8842-8229-C8D33EC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1DA-CAEE-8C47-AEE5-D1818F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0E9A-2384-3942-972E-919F1B23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469A-970A-E744-BC05-970EE5D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6D7E-410F-F84A-90D5-B2B4358295EE}" type="datetimeFigureOut">
              <a:rPr lang="en-GB" smtClean="0"/>
              <a:t>16/03/2022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5668-14B6-6742-B37D-A2CACE295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735D-A5A5-CA4A-AFC0-A3B2988F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60BD-290A-5846-A9F6-BA1BAF8C7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internetsecurity-emerging-threats-how-do-zero-day-vulnerabilities-work.html" TargetMode="External"/><Relationship Id="rId2" Type="http://schemas.openxmlformats.org/officeDocument/2006/relationships/hyperlink" Target="https://www.imperva.com/learn/application-security/zero-day-exploit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SCTM-146 </a:t>
            </a:r>
            <a:r>
              <a:rPr lang="bg-BG" dirty="0"/>
              <a:t>Проект: Управление на риска при </a:t>
            </a:r>
            <a:r>
              <a:rPr lang="en-GB" dirty="0"/>
              <a:t>e</a:t>
            </a:r>
            <a:r>
              <a:rPr lang="bg-BG" dirty="0" err="1"/>
              <a:t>ксплойт</a:t>
            </a:r>
            <a:r>
              <a:rPr lang="bg-BG" dirty="0"/>
              <a:t> "нулев ден" (0</a:t>
            </a:r>
            <a:r>
              <a:rPr lang="en-GB" dirty="0"/>
              <a:t>day)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Атанас </a:t>
            </a:r>
            <a:r>
              <a:rPr lang="bg-BG" dirty="0" err="1"/>
              <a:t>Л</a:t>
            </a:r>
            <a:r>
              <a:rPr lang="bg-BG" dirty="0"/>
              <a:t>. Кузманов</a:t>
            </a:r>
          </a:p>
          <a:p>
            <a:r>
              <a:rPr lang="bg-BG" dirty="0"/>
              <a:t>2022</a:t>
            </a:r>
          </a:p>
          <a:p>
            <a:r>
              <a:rPr lang="bg-BG" dirty="0"/>
              <a:t>София, България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0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0B52-23F4-6E46-8627-A44D941B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B3AE-7C98-0D43-8D56-97A09CB7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"нулев ден" (0</a:t>
            </a:r>
            <a:r>
              <a:rPr lang="en-GB" sz="1600" dirty="0"/>
              <a:t>day) </a:t>
            </a:r>
            <a:r>
              <a:rPr lang="bg" sz="1600" dirty="0"/>
              <a:t>е кибератака, насочена към софтуерна уязвимост, която не е известна на производителя на софтуера или на антивирусните програми. </a:t>
            </a:r>
          </a:p>
          <a:p>
            <a:endParaRPr lang="bg" sz="1600" dirty="0"/>
          </a:p>
          <a:p>
            <a:r>
              <a:rPr lang="bg" sz="1600" dirty="0"/>
              <a:t>Атакуващият забелязва софтуерната уязвимост преди всички страни, които се интересуват от нейното ограничаване, </a:t>
            </a:r>
          </a:p>
          <a:p>
            <a:endParaRPr lang="bg" sz="1600" dirty="0"/>
          </a:p>
          <a:p>
            <a:r>
              <a:rPr lang="bg" sz="1600" dirty="0"/>
              <a:t>бързо създава експлойт и го използва за атака. </a:t>
            </a:r>
          </a:p>
          <a:p>
            <a:endParaRPr lang="bg" sz="1600" dirty="0"/>
          </a:p>
          <a:p>
            <a:r>
              <a:rPr lang="bg" sz="1600" dirty="0"/>
              <a:t>Вероятността за успех на такива атаки е голяма, тъй като липсват защитни механизми. Това прави атаките от типа "нулев ден" сериозна заплаха за сигурността.</a:t>
            </a:r>
          </a:p>
          <a:p>
            <a:endParaRPr lang="bg" sz="1600" dirty="0"/>
          </a:p>
          <a:p>
            <a:r>
              <a:rPr lang="bg" sz="1600" dirty="0"/>
              <a:t>Типичните вектори на атака включват уеб браузъри, които са често срещани цели поради своята повсеместна употреба, и прикачени файлове към електронна поща, които използват уязвимости в приложението, отварящо прикачения файл, или в специфични типове файлове, като </a:t>
            </a:r>
            <a:r>
              <a:rPr lang="en-GB" sz="1600" dirty="0"/>
              <a:t>Word, Excel, PDF </a:t>
            </a:r>
            <a:r>
              <a:rPr lang="bg" sz="1600" dirty="0"/>
              <a:t>или </a:t>
            </a:r>
            <a:r>
              <a:rPr lang="en-GB" sz="1600" dirty="0"/>
              <a:t>Flash.</a:t>
            </a:r>
          </a:p>
          <a:p>
            <a:endParaRPr lang="en-GB" sz="1600" dirty="0"/>
          </a:p>
          <a:p>
            <a:r>
              <a:rPr lang="bg" sz="1600" dirty="0"/>
              <a:t>Свързано с това понятие е зловреден софтуер от нулев ден - компютърен вирус, за който все още не са налични специфични сигнатури за антивирусен софтуер, така че антивирусният софтуер, базиран на сигнатури, не може да го спре.</a:t>
            </a:r>
          </a:p>
          <a:p>
            <a:endParaRPr lang="bg" sz="1600" dirty="0"/>
          </a:p>
          <a:p>
            <a:endParaRPr lang="en-GB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C7B30-2EF9-0D42-A9F7-F7F0FB34FC17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4395D-8828-CB4F-B838-1D52E03C8F76}"/>
              </a:ext>
            </a:extLst>
          </p:cNvPr>
          <p:cNvSpPr txBox="1"/>
          <p:nvPr/>
        </p:nvSpPr>
        <p:spPr>
          <a:xfrm>
            <a:off x="439566" y="6054308"/>
            <a:ext cx="113128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www.imperva.com</a:t>
            </a:r>
            <a:r>
              <a:rPr lang="en-GB" sz="1000" dirty="0"/>
              <a:t>/learn/application-security/zero-day-exploit/</a:t>
            </a:r>
          </a:p>
        </p:txBody>
      </p:sp>
    </p:spTree>
    <p:extLst>
      <p:ext uri="{BB962C8B-B14F-4D97-AF65-F5344CB8AC3E}">
        <p14:creationId xmlns:p14="http://schemas.microsoft.com/office/powerpoint/2010/main" val="35258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D1B60-F93A-E343-B7AB-41D2E1312838}"/>
              </a:ext>
            </a:extLst>
          </p:cNvPr>
          <p:cNvSpPr txBox="1"/>
          <p:nvPr/>
        </p:nvSpPr>
        <p:spPr>
          <a:xfrm>
            <a:off x="365256" y="396336"/>
            <a:ext cx="112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Какво е </a:t>
            </a:r>
            <a:r>
              <a:rPr lang="bg-BG" dirty="0" err="1"/>
              <a:t>експлойт</a:t>
            </a:r>
            <a:r>
              <a:rPr lang="bg-BG" dirty="0"/>
              <a:t> нулев ден (0</a:t>
            </a:r>
            <a:r>
              <a:rPr lang="en-GB" dirty="0"/>
              <a:t>day)</a:t>
            </a:r>
            <a:r>
              <a:rPr lang="bg-BG" dirty="0"/>
              <a:t>?</a:t>
            </a:r>
            <a:endParaRPr lang="en-GB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C171A-B24E-BF45-9104-D876EC20E73A}"/>
              </a:ext>
            </a:extLst>
          </p:cNvPr>
          <p:cNvSpPr txBox="1"/>
          <p:nvPr/>
        </p:nvSpPr>
        <p:spPr>
          <a:xfrm>
            <a:off x="430306" y="1237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8207A-AE7E-5046-BA33-6073BC5157EF}"/>
              </a:ext>
            </a:extLst>
          </p:cNvPr>
          <p:cNvSpPr txBox="1"/>
          <p:nvPr/>
        </p:nvSpPr>
        <p:spPr>
          <a:xfrm>
            <a:off x="439567" y="1166842"/>
            <a:ext cx="642976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" sz="1600" dirty="0"/>
              <a:t>Експлойтът от нулев ден е, когато хакерите се възползват от недостатък в сигурността на софтуера, за да извършат кибератака. Този недостатък в сигурността е известен само на хакерите, което означава, че разработчиците на софтуер нямат представа за съществуването му и нямат кръпка, която да го отстрани. </a:t>
            </a:r>
          </a:p>
          <a:p>
            <a:endParaRPr lang="bg" sz="1600" dirty="0"/>
          </a:p>
          <a:p>
            <a:r>
              <a:rPr lang="bg" sz="1600" dirty="0"/>
              <a:t>Ето защо, когато бъде открита атака от типа "нулев ден", тя трябва да бъде ограничена незабавно. С други думи, има "нула дни" за отстраняване на уязвимостта, защото тя вече е била използвана. </a:t>
            </a:r>
          </a:p>
          <a:p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E4B2A-429F-F948-B235-F7FF73B2FEF9}"/>
              </a:ext>
            </a:extLst>
          </p:cNvPr>
          <p:cNvSpPr txBox="1"/>
          <p:nvPr/>
        </p:nvSpPr>
        <p:spPr>
          <a:xfrm>
            <a:off x="430306" y="6061554"/>
            <a:ext cx="113128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bg-BG" sz="1000" dirty="0"/>
              <a:t>Референции:</a:t>
            </a:r>
          </a:p>
          <a:p>
            <a:r>
              <a:rPr lang="en-GB" sz="1000" dirty="0"/>
              <a:t>https://</a:t>
            </a:r>
            <a:r>
              <a:rPr lang="en-GB" sz="1000" dirty="0" err="1"/>
              <a:t>us.norton.com</a:t>
            </a:r>
            <a:r>
              <a:rPr lang="en-GB" sz="1000" dirty="0"/>
              <a:t>/internetsecurity-emerging-threats-how-do-zero-day-vulnerabilities-work.html#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802B5-2C20-2744-856D-EB0CAFED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92" y="1166842"/>
            <a:ext cx="4712280" cy="43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181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627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528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94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BCCF9-8A09-4548-9D81-3F19262CD326}"/>
              </a:ext>
            </a:extLst>
          </p:cNvPr>
          <p:cNvSpPr/>
          <p:nvPr/>
        </p:nvSpPr>
        <p:spPr>
          <a:xfrm>
            <a:off x="365256" y="317395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0E9-ADD7-5340-9708-92DFAE845D40}"/>
              </a:ext>
            </a:extLst>
          </p:cNvPr>
          <p:cNvSpPr/>
          <p:nvPr/>
        </p:nvSpPr>
        <p:spPr>
          <a:xfrm>
            <a:off x="365256" y="1111178"/>
            <a:ext cx="11509348" cy="4635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EC85-DDEC-A948-89DB-C29E427A1882}"/>
              </a:ext>
            </a:extLst>
          </p:cNvPr>
          <p:cNvSpPr/>
          <p:nvPr/>
        </p:nvSpPr>
        <p:spPr>
          <a:xfrm>
            <a:off x="365256" y="6011613"/>
            <a:ext cx="11509348" cy="52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E67CA-3C95-FF40-86BC-C555D6D7696D}"/>
              </a:ext>
            </a:extLst>
          </p:cNvPr>
          <p:cNvSpPr txBox="1"/>
          <p:nvPr/>
        </p:nvSpPr>
        <p:spPr>
          <a:xfrm>
            <a:off x="439567" y="1166842"/>
            <a:ext cx="11312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B843-B4BA-ED43-82E0-AAA4A1A12D10}"/>
              </a:ext>
            </a:extLst>
          </p:cNvPr>
          <p:cNvSpPr txBox="1"/>
          <p:nvPr/>
        </p:nvSpPr>
        <p:spPr>
          <a:xfrm>
            <a:off x="439567" y="403582"/>
            <a:ext cx="113128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dirty="0"/>
              <a:t>Списък с референции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C3C0B-2895-704E-903F-58ACAAF99C78}"/>
              </a:ext>
            </a:extLst>
          </p:cNvPr>
          <p:cNvSpPr txBox="1"/>
          <p:nvPr/>
        </p:nvSpPr>
        <p:spPr>
          <a:xfrm>
            <a:off x="439567" y="1166842"/>
            <a:ext cx="11312865" cy="954107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r>
              <a:rPr lang="en-GB" sz="800" dirty="0">
                <a:hlinkClick r:id="rId2"/>
              </a:rPr>
              <a:t>https://www.imperva.com/learn/application-security/zero-day-exploit/</a:t>
            </a:r>
            <a:endParaRPr lang="bg-BG" sz="800" dirty="0"/>
          </a:p>
          <a:p>
            <a:endParaRPr lang="en-GB" sz="800" dirty="0"/>
          </a:p>
          <a:p>
            <a:r>
              <a:rPr lang="en-GB" sz="800" dirty="0">
                <a:hlinkClick r:id="rId3"/>
              </a:rPr>
              <a:t>https://us.norton.com/internetsecurity-emerging-threats-how-do-zero-day-vulnerabilities-work.html#</a:t>
            </a:r>
            <a:endParaRPr lang="bg-BG" sz="800" dirty="0"/>
          </a:p>
          <a:p>
            <a:endParaRPr lang="bg-BG" sz="800" dirty="0"/>
          </a:p>
          <a:p>
            <a:endParaRPr lang="bg-BG" sz="800" dirty="0"/>
          </a:p>
          <a:p>
            <a:endParaRPr lang="en-GB" sz="800" dirty="0"/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043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373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SCTM-146 Проект: Управление на риска при eксплойт "нулев ден" (0day)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41</cp:revision>
  <dcterms:created xsi:type="dcterms:W3CDTF">2022-03-16T09:40:53Z</dcterms:created>
  <dcterms:modified xsi:type="dcterms:W3CDTF">2022-03-16T11:59:59Z</dcterms:modified>
</cp:coreProperties>
</file>