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2" r:id="rId7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/>
    <p:restoredTop sz="94686"/>
  </p:normalViewPr>
  <p:slideViewPr>
    <p:cSldViewPr snapToGrid="0" snapToObjects="1">
      <p:cViewPr varScale="1">
        <p:scale>
          <a:sx n="169" d="100"/>
          <a:sy n="16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SCTM-146 </a:t>
            </a:r>
            <a:r>
              <a:rPr lang="bg-BG" dirty="0"/>
              <a:t>Проект: Управление на риска при </a:t>
            </a:r>
            <a:r>
              <a:rPr lang="en-GB" dirty="0"/>
              <a:t>e</a:t>
            </a:r>
            <a:r>
              <a:rPr lang="bg-BG" dirty="0" err="1"/>
              <a:t>ксплойт</a:t>
            </a:r>
            <a:r>
              <a:rPr lang="bg-BG" dirty="0"/>
              <a:t> "нулев ден" (0</a:t>
            </a:r>
            <a:r>
              <a:rPr lang="en-GB" dirty="0"/>
              <a:t>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Атанас </a:t>
            </a:r>
            <a:r>
              <a:rPr lang="bg-BG" dirty="0" err="1"/>
              <a:t>Л</a:t>
            </a:r>
            <a:r>
              <a:rPr lang="bg-BG" dirty="0"/>
              <a:t>. Кузманов</a:t>
            </a:r>
          </a:p>
          <a:p>
            <a:r>
              <a:rPr lang="bg-BG" dirty="0"/>
              <a:t>2022</a:t>
            </a:r>
          </a:p>
          <a:p>
            <a:r>
              <a:rPr lang="bg-BG" dirty="0"/>
              <a:t>София, България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6D2-60F4-E64D-B3E1-67962DF01FD8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C526-928A-DA49-8778-81EBD8117E6A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B6CA-447A-E941-BC2B-DF21257C3715}"/>
              </a:ext>
            </a:extLst>
          </p:cNvPr>
          <p:cNvSpPr txBox="1"/>
          <p:nvPr/>
        </p:nvSpPr>
        <p:spPr>
          <a:xfrm>
            <a:off x="439567" y="5966812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876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6D2-60F4-E64D-B3E1-67962DF01FD8}"/>
              </a:ext>
            </a:extLst>
          </p:cNvPr>
          <p:cNvSpPr txBox="1"/>
          <p:nvPr/>
        </p:nvSpPr>
        <p:spPr>
          <a:xfrm>
            <a:off x="439567" y="1166842"/>
            <a:ext cx="1131286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от нулев ден е, когато хакерите се възползват от недостатък в сигурността на софтуера, за да извършат кибератака. Този недостатък в сигурността е известен само на хакерите, което означава, че разработчиците на софтуер нямат представа за съществуването му и нямат кръпка, която да го отстрани. </a:t>
            </a:r>
          </a:p>
          <a:p>
            <a:endParaRPr lang="bg" sz="1600" dirty="0"/>
          </a:p>
          <a:p>
            <a:r>
              <a:rPr lang="bg" sz="16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C526-928A-DA49-8778-81EBD8117E6A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B6CA-447A-E941-BC2B-DF21257C3715}"/>
              </a:ext>
            </a:extLst>
          </p:cNvPr>
          <p:cNvSpPr txBox="1"/>
          <p:nvPr/>
        </p:nvSpPr>
        <p:spPr>
          <a:xfrm>
            <a:off x="439567" y="5966812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us.norton.com</a:t>
            </a:r>
            <a:r>
              <a:rPr lang="en-GB" sz="1000" dirty="0"/>
              <a:t>/internetsecurity-emerging-threats-how-do-zero-day-vulnerabilities-work.html#</a:t>
            </a:r>
          </a:p>
        </p:txBody>
      </p:sp>
    </p:spTree>
    <p:extLst>
      <p:ext uri="{BB962C8B-B14F-4D97-AF65-F5344CB8AC3E}">
        <p14:creationId xmlns:p14="http://schemas.microsoft.com/office/powerpoint/2010/main" val="104290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6D2-60F4-E64D-B3E1-67962DF01FD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https://us.norton.com/internetsecurity-emerging-threats-how-do-zero-day-vulnerabilities-work.html#</a:t>
            </a:r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C526-928A-DA49-8778-81EBD8117E6A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4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SCTM-146 Проект: Управление на риска при eксплойт "нулев ден" (0day)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22</cp:revision>
  <dcterms:created xsi:type="dcterms:W3CDTF">2022-03-16T09:40:53Z</dcterms:created>
  <dcterms:modified xsi:type="dcterms:W3CDTF">2022-03-16T11:48:25Z</dcterms:modified>
</cp:coreProperties>
</file>