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9" r:id="rId5"/>
    <p:sldId id="270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8"/>
    <p:restoredTop sz="94689"/>
  </p:normalViewPr>
  <p:slideViewPr>
    <p:cSldViewPr snapToGrid="0" snapToObjects="1">
      <p:cViewPr varScale="1">
        <p:scale>
          <a:sx n="143" d="100"/>
          <a:sy n="143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SCTM-1</a:t>
            </a:r>
            <a:r>
              <a:rPr lang="bg-BG" sz="4400" dirty="0"/>
              <a:t>52</a:t>
            </a:r>
            <a:r>
              <a:rPr lang="en-GB" sz="4400" dirty="0"/>
              <a:t> </a:t>
            </a:r>
            <a:r>
              <a:rPr lang="bg-BG" sz="4400" dirty="0"/>
              <a:t>Проект: </a:t>
            </a:r>
            <a:br>
              <a:rPr lang="bg-BG" sz="4400" dirty="0"/>
            </a:br>
            <a:r>
              <a:rPr lang="bg-BG" sz="4400" dirty="0"/>
              <a:t>Противодействие срещу </a:t>
            </a:r>
            <a:r>
              <a:rPr lang="bg-BG" sz="4400" dirty="0" err="1"/>
              <a:t>киберпрестъпление</a:t>
            </a:r>
            <a:r>
              <a:rPr lang="bg-BG" sz="4400" dirty="0"/>
              <a:t> използващо </a:t>
            </a:r>
            <a:r>
              <a:rPr lang="en-GB" sz="4400" dirty="0"/>
              <a:t>e</a:t>
            </a:r>
            <a:r>
              <a:rPr lang="bg-BG" sz="4400" dirty="0" err="1"/>
              <a:t>ксплойт</a:t>
            </a:r>
            <a:r>
              <a:rPr lang="bg-BG" sz="4400" dirty="0"/>
              <a:t> "нулев ден" (0</a:t>
            </a:r>
            <a:r>
              <a:rPr lang="en-GB" sz="4400" dirty="0"/>
              <a:t>day)</a:t>
            </a:r>
            <a:r>
              <a:rPr lang="bg-BG" sz="4400" dirty="0"/>
              <a:t> с практически пример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Атанас </a:t>
            </a:r>
            <a:r>
              <a:rPr lang="bg-BG" dirty="0" err="1"/>
              <a:t>Л</a:t>
            </a:r>
            <a:r>
              <a:rPr lang="bg-BG" dirty="0"/>
              <a:t>. Кузманов</a:t>
            </a:r>
          </a:p>
          <a:p>
            <a:r>
              <a:rPr lang="bg-BG" dirty="0"/>
              <a:t>2022</a:t>
            </a:r>
          </a:p>
          <a:p>
            <a:r>
              <a:rPr lang="bg-BG" dirty="0"/>
              <a:t>София, България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D1B60-F93A-E343-B7AB-41D2E1312838}"/>
              </a:ext>
            </a:extLst>
          </p:cNvPr>
          <p:cNvSpPr txBox="1"/>
          <p:nvPr/>
        </p:nvSpPr>
        <p:spPr>
          <a:xfrm>
            <a:off x="365256" y="396336"/>
            <a:ext cx="112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8207A-AE7E-5046-BA33-6073BC5157EF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E4B2A-429F-F948-B235-F7FF73B2FEF9}"/>
              </a:ext>
            </a:extLst>
          </p:cNvPr>
          <p:cNvSpPr txBox="1"/>
          <p:nvPr/>
        </p:nvSpPr>
        <p:spPr>
          <a:xfrm>
            <a:off x="430306" y="6061554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802B5-2C20-2744-856D-EB0CAFED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92" y="1166842"/>
            <a:ext cx="4712280" cy="43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378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SCTM-152 Проект:  Противодействие срещу киберпрестъпление използващо eксплойт "нулев ден" (0day) с практически 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42</cp:revision>
  <dcterms:created xsi:type="dcterms:W3CDTF">2022-03-16T09:40:53Z</dcterms:created>
  <dcterms:modified xsi:type="dcterms:W3CDTF">2022-03-17T16:01:51Z</dcterms:modified>
</cp:coreProperties>
</file>