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70-6020-4B25-9E6D-B0769E684F5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396-89E3-4056-8AAB-C9B9B8B87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65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70-6020-4B25-9E6D-B0769E684F5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396-89E3-4056-8AAB-C9B9B8B87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0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70-6020-4B25-9E6D-B0769E684F5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396-89E3-4056-8AAB-C9B9B8B87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8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70-6020-4B25-9E6D-B0769E684F5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396-89E3-4056-8AAB-C9B9B8B87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4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70-6020-4B25-9E6D-B0769E684F5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396-89E3-4056-8AAB-C9B9B8B87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5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70-6020-4B25-9E6D-B0769E684F5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396-89E3-4056-8AAB-C9B9B8B87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70-6020-4B25-9E6D-B0769E684F5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396-89E3-4056-8AAB-C9B9B8B87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5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70-6020-4B25-9E6D-B0769E684F5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396-89E3-4056-8AAB-C9B9B8B87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70-6020-4B25-9E6D-B0769E684F5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396-89E3-4056-8AAB-C9B9B8B87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2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70-6020-4B25-9E6D-B0769E684F5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396-89E3-4056-8AAB-C9B9B8B87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6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CC70-6020-4B25-9E6D-B0769E684F5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4396-89E3-4056-8AAB-C9B9B8B87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1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1CC70-6020-4B25-9E6D-B0769E684F5A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4396-89E3-4056-8AAB-C9B9B8B87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3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538" y="246185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[UseCase 01]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회원가입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1170110"/>
            <a:ext cx="533400" cy="89535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4752223" y="1355109"/>
            <a:ext cx="210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49483" y="108679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형식에 맞게 작성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18427" y="1035594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 폼 작성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8344" y="1582140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형식에 맞지 않게 작성</a:t>
            </a:r>
          </a:p>
        </p:txBody>
      </p:sp>
      <p:cxnSp>
        <p:nvCxnSpPr>
          <p:cNvPr id="22" name="꺾인 연결선 21"/>
          <p:cNvCxnSpPr>
            <a:stCxn id="20" idx="3"/>
            <a:endCxn id="55" idx="2"/>
          </p:cNvCxnSpPr>
          <p:nvPr/>
        </p:nvCxnSpPr>
        <p:spPr>
          <a:xfrm flipH="1">
            <a:off x="3977850" y="1720640"/>
            <a:ext cx="2623661" cy="216207"/>
          </a:xfrm>
          <a:prstGeom prst="bentConnector4">
            <a:avLst>
              <a:gd name="adj1" fmla="val -8713"/>
              <a:gd name="adj2" fmla="val 205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950300" y="1059018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8474" y="78201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 완료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7538" y="2620053"/>
            <a:ext cx="232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[UseCase 02]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로그인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3451645"/>
            <a:ext cx="533400" cy="8953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479646" y="3347901"/>
            <a:ext cx="1015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ID, PW </a:t>
            </a:r>
            <a:r>
              <a:rPr lang="ko-KR" altLang="en-US" sz="1200" dirty="0"/>
              <a:t>입력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318427" y="3624901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Log in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731056" y="3754713"/>
            <a:ext cx="210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28316" y="3486401"/>
            <a:ext cx="1015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ID, PW </a:t>
            </a:r>
            <a:r>
              <a:rPr lang="ko-KR" altLang="en-US" sz="1200" dirty="0"/>
              <a:t>일치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72539" y="2163161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 실패 알림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47177" y="3974395"/>
            <a:ext cx="1169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ID, PW </a:t>
            </a:r>
            <a:r>
              <a:rPr lang="ko-KR" altLang="en-US" sz="1200" dirty="0"/>
              <a:t>불일치</a:t>
            </a:r>
          </a:p>
        </p:txBody>
      </p:sp>
      <p:cxnSp>
        <p:nvCxnSpPr>
          <p:cNvPr id="41" name="꺾인 연결선 40"/>
          <p:cNvCxnSpPr>
            <a:stCxn id="40" idx="3"/>
            <a:endCxn id="35" idx="2"/>
          </p:cNvCxnSpPr>
          <p:nvPr/>
        </p:nvCxnSpPr>
        <p:spPr>
          <a:xfrm flipH="1">
            <a:off x="3977850" y="4112895"/>
            <a:ext cx="2038943" cy="136260"/>
          </a:xfrm>
          <a:prstGeom prst="bentConnector4">
            <a:avLst>
              <a:gd name="adj1" fmla="val -39672"/>
              <a:gd name="adj2" fmla="val 269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929133" y="3451273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84251" y="317427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성공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47177" y="4490749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실패 알림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7538" y="4857118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[UseCase 03]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로그아웃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5553120"/>
            <a:ext cx="533400" cy="895350"/>
          </a:xfrm>
          <a:prstGeom prst="rect">
            <a:avLst/>
          </a:prstGeom>
        </p:spPr>
      </p:pic>
      <p:cxnSp>
        <p:nvCxnSpPr>
          <p:cNvPr id="51" name="직선 화살표 연결선 50"/>
          <p:cNvCxnSpPr/>
          <p:nvPr/>
        </p:nvCxnSpPr>
        <p:spPr>
          <a:xfrm>
            <a:off x="1591407" y="6153195"/>
            <a:ext cx="1720513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47089" y="5884988"/>
            <a:ext cx="1643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로그아웃 버튼 누름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379949" y="5607914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18427" y="1312593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Sign up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621509" y="1807893"/>
            <a:ext cx="16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21155" y="153968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 버튼 누름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621509" y="4022920"/>
            <a:ext cx="16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21155" y="375471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버튼 누름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91106" y="532644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로그아웃 성공</a:t>
            </a:r>
          </a:p>
        </p:txBody>
      </p:sp>
    </p:spTree>
    <p:extLst>
      <p:ext uri="{BB962C8B-B14F-4D97-AF65-F5344CB8AC3E}">
        <p14:creationId xmlns:p14="http://schemas.microsoft.com/office/powerpoint/2010/main" val="110541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538" y="246185"/>
            <a:ext cx="298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[UseCase 04]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회원정보 수정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1170110"/>
            <a:ext cx="533400" cy="8953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96772" y="1426469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591407" y="1770185"/>
            <a:ext cx="16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91053" y="1501978"/>
            <a:ext cx="1309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My Page</a:t>
            </a:r>
            <a:r>
              <a:rPr lang="ko-KR" altLang="en-US" sz="1200" dirty="0"/>
              <a:t>로 이동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7538" y="2620053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[UseCase 05]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회원탈퇴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3451645"/>
            <a:ext cx="533400" cy="895350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>
            <a:off x="1591407" y="4051720"/>
            <a:ext cx="16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022469" y="3824648"/>
            <a:ext cx="1259885" cy="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52676" y="3556336"/>
            <a:ext cx="785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PW </a:t>
            </a:r>
            <a:r>
              <a:rPr lang="ko-KR" altLang="en-US" sz="1200" dirty="0"/>
              <a:t>일치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38590" y="4044330"/>
            <a:ext cx="939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PW </a:t>
            </a:r>
            <a:r>
              <a:rPr lang="ko-KR" altLang="en-US" sz="1200" dirty="0"/>
              <a:t>불일치</a:t>
            </a:r>
          </a:p>
        </p:txBody>
      </p:sp>
      <p:cxnSp>
        <p:nvCxnSpPr>
          <p:cNvPr id="41" name="꺾인 연결선 40"/>
          <p:cNvCxnSpPr>
            <a:stCxn id="40" idx="3"/>
          </p:cNvCxnSpPr>
          <p:nvPr/>
        </p:nvCxnSpPr>
        <p:spPr>
          <a:xfrm flipH="1">
            <a:off x="6269264" y="4182830"/>
            <a:ext cx="1808942" cy="136260"/>
          </a:xfrm>
          <a:prstGeom prst="bentConnector5">
            <a:avLst>
              <a:gd name="adj1" fmla="val -12637"/>
              <a:gd name="adj2" fmla="val 269411"/>
              <a:gd name="adj3" fmla="val 75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650597" y="3521208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28771" y="324420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회원탈퇴 완료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81460" y="4533308"/>
            <a:ext cx="1301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PW </a:t>
            </a:r>
            <a:r>
              <a:rPr lang="ko-KR" altLang="en-US" sz="1200" dirty="0"/>
              <a:t>불일치 알림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53603" y="3767331"/>
            <a:ext cx="1309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My Page</a:t>
            </a:r>
            <a:r>
              <a:rPr lang="ko-KR" altLang="en-US" sz="1200" dirty="0"/>
              <a:t>로 이동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609836" y="3691613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Modal</a:t>
            </a:r>
          </a:p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비밀번호 확인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3486" y="1153814"/>
            <a:ext cx="188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회원정보 변경 버튼 누름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7003110" y="1465322"/>
            <a:ext cx="210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300370" y="119701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형식에 맞게 작성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9314" y="114580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 폼 수정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19231" y="1692353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형식에 맞지 않게 작성</a:t>
            </a:r>
          </a:p>
        </p:txBody>
      </p:sp>
      <p:cxnSp>
        <p:nvCxnSpPr>
          <p:cNvPr id="66" name="꺾인 연결선 65"/>
          <p:cNvCxnSpPr>
            <a:stCxn id="65" idx="3"/>
            <a:endCxn id="70" idx="2"/>
          </p:cNvCxnSpPr>
          <p:nvPr/>
        </p:nvCxnSpPr>
        <p:spPr>
          <a:xfrm flipH="1">
            <a:off x="6228737" y="1830853"/>
            <a:ext cx="2623661" cy="216207"/>
          </a:xfrm>
          <a:prstGeom prst="bentConnector4">
            <a:avLst>
              <a:gd name="adj1" fmla="val -8713"/>
              <a:gd name="adj2" fmla="val 205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9201187" y="1169231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07404" y="892232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회원정보 수정 완료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83809" y="227337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회원정보 수정 실패 알림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569314" y="1422806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Sign up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747846" y="1770185"/>
            <a:ext cx="729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296772" y="3708866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5710" y="3436211"/>
            <a:ext cx="188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회원탈퇴 </a:t>
            </a:r>
            <a:r>
              <a:rPr lang="ko-KR" altLang="en-US" sz="1200" dirty="0"/>
              <a:t>버튼 누름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4747846" y="4051720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703856" y="340757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비밀번호 입력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428764" y="3525493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Modal</a:t>
            </a:r>
          </a:p>
          <a:p>
            <a:pPr algn="ctr"/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탈퇴 의사 재확인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402743" y="3271918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탈퇴 확인 누르기</a:t>
            </a: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9834222" y="3859560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25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538" y="246185"/>
            <a:ext cx="279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[UseCase 06]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아이디 찾기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1170110"/>
            <a:ext cx="533400" cy="8953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96772" y="1426469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Log in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591407" y="1770185"/>
            <a:ext cx="16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91053" y="1501978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버튼 누름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7538" y="2620053"/>
            <a:ext cx="446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[UseCase 07]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비밀번호 찾기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비밀번호 변경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3451645"/>
            <a:ext cx="533400" cy="895350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>
            <a:off x="1591407" y="4051720"/>
            <a:ext cx="16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022469" y="3824648"/>
            <a:ext cx="1259885" cy="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0910" y="3377966"/>
            <a:ext cx="118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일치하는 </a:t>
            </a:r>
            <a:endParaRPr lang="en-US" altLang="ko-KR" sz="1200"/>
          </a:p>
          <a:p>
            <a:pPr algn="ctr"/>
            <a:r>
              <a:rPr lang="en-US" altLang="ko-KR" sz="1200"/>
              <a:t>ID,</a:t>
            </a:r>
            <a:r>
              <a:rPr lang="ko-KR" altLang="en-US" sz="1200"/>
              <a:t>이메일 존재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50289" y="3899745"/>
            <a:ext cx="1491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일치하는 </a:t>
            </a:r>
            <a:r>
              <a:rPr lang="en-US" altLang="ko-KR" sz="1200"/>
              <a:t>ID,</a:t>
            </a:r>
            <a:r>
              <a:rPr lang="ko-KR" altLang="en-US" sz="1200"/>
              <a:t>이메일</a:t>
            </a:r>
            <a:endParaRPr lang="en-US" altLang="ko-KR" sz="1200"/>
          </a:p>
          <a:p>
            <a:pPr algn="ctr"/>
            <a:r>
              <a:rPr lang="ko-KR" altLang="en-US" sz="1200"/>
              <a:t>존재하지 않음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986691" y="4532803"/>
            <a:ext cx="2929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일치하는 </a:t>
            </a:r>
            <a:r>
              <a:rPr lang="en-US" altLang="ko-KR" sz="1200"/>
              <a:t>ID,</a:t>
            </a:r>
            <a:r>
              <a:rPr lang="ko-KR" altLang="en-US" sz="1200"/>
              <a:t>이메일 존재하지 않음 알림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653603" y="376733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버튼 누름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609836" y="3691613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Modal</a:t>
            </a:r>
          </a:p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비밀번호 확인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2616" y="1153814"/>
            <a:ext cx="188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 찾기 버튼 누름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80800" y="115381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이메일 입력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296772" y="3708866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Log in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48606" y="3436822"/>
            <a:ext cx="188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 찾기 </a:t>
            </a:r>
            <a:r>
              <a:rPr lang="ko-KR" altLang="en-US" sz="1200" dirty="0"/>
              <a:t>버튼 누름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4747846" y="4051720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703856" y="3407578"/>
            <a:ext cx="118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ID,</a:t>
            </a:r>
            <a:r>
              <a:rPr lang="ko-KR" altLang="en-US" sz="1200"/>
              <a:t>이메일 입력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5609836" y="1411081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Modal</a:t>
            </a:r>
          </a:p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이메일 확인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4747846" y="1771188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022469" y="1518509"/>
            <a:ext cx="1259885" cy="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8556" y="1063919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일치하는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이메일 존재</a:t>
            </a:r>
          </a:p>
        </p:txBody>
      </p:sp>
      <p:cxnSp>
        <p:nvCxnSpPr>
          <p:cNvPr id="52" name="꺾인 연결선 51"/>
          <p:cNvCxnSpPr>
            <a:endCxn id="45" idx="2"/>
          </p:cNvCxnSpPr>
          <p:nvPr/>
        </p:nvCxnSpPr>
        <p:spPr>
          <a:xfrm flipH="1">
            <a:off x="6269259" y="1876691"/>
            <a:ext cx="1808947" cy="158644"/>
          </a:xfrm>
          <a:prstGeom prst="bentConnector4">
            <a:avLst>
              <a:gd name="adj1" fmla="val -12637"/>
              <a:gd name="adj2" fmla="val 244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0650597" y="1215069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728771" y="93807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 찾기 완료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85104" y="2266168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일치하는 이메일 없음 알림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428764" y="1219354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Modal</a:t>
            </a:r>
          </a:p>
          <a:p>
            <a:pPr algn="ctr"/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아이디 알림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31224" y="954067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 확인하기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9834222" y="1553421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803529" y="1645858"/>
            <a:ext cx="1678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일치하는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이메일 존재하지 않음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713640" y="1867023"/>
            <a:ext cx="1984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5B9BD5"/>
                </a:solidFill>
              </a:rPr>
              <a:t>* </a:t>
            </a:r>
            <a:r>
              <a:rPr lang="ko-KR" altLang="en-US" sz="900" dirty="0">
                <a:solidFill>
                  <a:srgbClr val="5B9BD5"/>
                </a:solidFill>
              </a:rPr>
              <a:t>아이디 일부는 </a:t>
            </a:r>
            <a:r>
              <a:rPr lang="en-US" altLang="ko-KR" sz="900" dirty="0">
                <a:solidFill>
                  <a:srgbClr val="5B9BD5"/>
                </a:solidFill>
              </a:rPr>
              <a:t>*</a:t>
            </a:r>
            <a:r>
              <a:rPr lang="ko-KR" altLang="en-US" sz="900" dirty="0">
                <a:solidFill>
                  <a:srgbClr val="5B9BD5"/>
                </a:solidFill>
              </a:rPr>
              <a:t>로 가려서 표시됨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62FD06-0BD8-4996-A0C9-8022EB6EF679}"/>
              </a:ext>
            </a:extLst>
          </p:cNvPr>
          <p:cNvSpPr/>
          <p:nvPr/>
        </p:nvSpPr>
        <p:spPr>
          <a:xfrm>
            <a:off x="8428764" y="3519596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Modal</a:t>
            </a:r>
          </a:p>
          <a:p>
            <a:pPr algn="ctr"/>
            <a:r>
              <a:rPr lang="en-US" altLang="ko-KR"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새로운 비밀번호 전송 알림</a:t>
            </a:r>
            <a:endPara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557FEAB-23D4-48AF-9947-CA5994711F9D}"/>
              </a:ext>
            </a:extLst>
          </p:cNvPr>
          <p:cNvSpPr/>
          <p:nvPr/>
        </p:nvSpPr>
        <p:spPr>
          <a:xfrm>
            <a:off x="10650597" y="3506324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FDE51FE-5524-4F1A-AC5A-9F4F8EFC759A}"/>
              </a:ext>
            </a:extLst>
          </p:cNvPr>
          <p:cNvCxnSpPr/>
          <p:nvPr/>
        </p:nvCxnSpPr>
        <p:spPr>
          <a:xfrm>
            <a:off x="9834222" y="3844676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51">
            <a:extLst>
              <a:ext uri="{FF2B5EF4-FFF2-40B4-BE49-F238E27FC236}">
                <a16:creationId xmlns:a16="http://schemas.microsoft.com/office/drawing/2014/main" id="{13C09A3A-ABC9-4F13-BCDA-CFDEFB277D18}"/>
              </a:ext>
            </a:extLst>
          </p:cNvPr>
          <p:cNvCxnSpPr/>
          <p:nvPr/>
        </p:nvCxnSpPr>
        <p:spPr>
          <a:xfrm flipH="1">
            <a:off x="6295909" y="4161177"/>
            <a:ext cx="1808947" cy="158644"/>
          </a:xfrm>
          <a:prstGeom prst="bentConnector4">
            <a:avLst>
              <a:gd name="adj1" fmla="val -12637"/>
              <a:gd name="adj2" fmla="val 244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CDE0FBA-F59F-4A86-8C96-6EFE0D2C453E}"/>
              </a:ext>
            </a:extLst>
          </p:cNvPr>
          <p:cNvSpPr txBox="1"/>
          <p:nvPr/>
        </p:nvSpPr>
        <p:spPr>
          <a:xfrm>
            <a:off x="3187094" y="5217342"/>
            <a:ext cx="1531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r>
              <a:rPr lang="en-US" altLang="ko-KR" sz="1200"/>
              <a:t>, </a:t>
            </a:r>
            <a:r>
              <a:rPr lang="ko-KR" altLang="en-US" sz="1200"/>
              <a:t>새로운 </a:t>
            </a:r>
            <a:r>
              <a:rPr lang="en-US" altLang="ko-KR" sz="1200"/>
              <a:t>PW </a:t>
            </a:r>
            <a:r>
              <a:rPr lang="ko-KR" altLang="en-US" sz="1200" dirty="0"/>
              <a:t>입력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6741099-C9D2-4F04-95E7-A943691BEE65}"/>
              </a:ext>
            </a:extLst>
          </p:cNvPr>
          <p:cNvSpPr/>
          <p:nvPr/>
        </p:nvSpPr>
        <p:spPr>
          <a:xfrm>
            <a:off x="3288325" y="5485074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Log in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E79A65B-A9C3-46CD-BD74-A553EC95D8ED}"/>
              </a:ext>
            </a:extLst>
          </p:cNvPr>
          <p:cNvCxnSpPr>
            <a:cxnSpLocks/>
          </p:cNvCxnSpPr>
          <p:nvPr/>
        </p:nvCxnSpPr>
        <p:spPr>
          <a:xfrm flipV="1">
            <a:off x="4700954" y="5608948"/>
            <a:ext cx="2114625" cy="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C50056-693F-43C5-AA77-97983955C307}"/>
              </a:ext>
            </a:extLst>
          </p:cNvPr>
          <p:cNvSpPr txBox="1"/>
          <p:nvPr/>
        </p:nvSpPr>
        <p:spPr>
          <a:xfrm>
            <a:off x="4998214" y="5346574"/>
            <a:ext cx="1015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ID, PW </a:t>
            </a:r>
            <a:r>
              <a:rPr lang="ko-KR" altLang="en-US" sz="1200" dirty="0"/>
              <a:t>일치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0D68F9-85C7-4C2B-986F-B956CAD756F0}"/>
              </a:ext>
            </a:extLst>
          </p:cNvPr>
          <p:cNvSpPr txBox="1"/>
          <p:nvPr/>
        </p:nvSpPr>
        <p:spPr>
          <a:xfrm>
            <a:off x="4817075" y="5834568"/>
            <a:ext cx="1169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ID, PW </a:t>
            </a:r>
            <a:r>
              <a:rPr lang="ko-KR" altLang="en-US" sz="1200" dirty="0"/>
              <a:t>불일치</a:t>
            </a:r>
          </a:p>
        </p:txBody>
      </p:sp>
      <p:cxnSp>
        <p:nvCxnSpPr>
          <p:cNvPr id="78" name="꺾인 연결선 40">
            <a:extLst>
              <a:ext uri="{FF2B5EF4-FFF2-40B4-BE49-F238E27FC236}">
                <a16:creationId xmlns:a16="http://schemas.microsoft.com/office/drawing/2014/main" id="{95201A88-CAD1-47F1-9919-F2943BED66D5}"/>
              </a:ext>
            </a:extLst>
          </p:cNvPr>
          <p:cNvCxnSpPr>
            <a:stCxn id="71" idx="3"/>
            <a:endCxn id="68" idx="2"/>
          </p:cNvCxnSpPr>
          <p:nvPr/>
        </p:nvCxnSpPr>
        <p:spPr>
          <a:xfrm flipH="1">
            <a:off x="3947748" y="5973068"/>
            <a:ext cx="2038943" cy="136260"/>
          </a:xfrm>
          <a:prstGeom prst="bentConnector4">
            <a:avLst>
              <a:gd name="adj1" fmla="val -39672"/>
              <a:gd name="adj2" fmla="val 269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4D0EF8-EDC4-48BC-B409-4793313F0A6C}"/>
              </a:ext>
            </a:extLst>
          </p:cNvPr>
          <p:cNvSpPr/>
          <p:nvPr/>
        </p:nvSpPr>
        <p:spPr>
          <a:xfrm>
            <a:off x="6899031" y="5311446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DAA3922-2D9C-4EDD-89D5-7075BC91227E}"/>
              </a:ext>
            </a:extLst>
          </p:cNvPr>
          <p:cNvSpPr txBox="1"/>
          <p:nvPr/>
        </p:nvSpPr>
        <p:spPr>
          <a:xfrm>
            <a:off x="7096247" y="504221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성공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F5F535-C547-422F-8CA8-16FF580E42FF}"/>
              </a:ext>
            </a:extLst>
          </p:cNvPr>
          <p:cNvSpPr txBox="1"/>
          <p:nvPr/>
        </p:nvSpPr>
        <p:spPr>
          <a:xfrm>
            <a:off x="4817075" y="635092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실패 알림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12E9E5-7062-47FA-85ED-27660654226C}"/>
              </a:ext>
            </a:extLst>
          </p:cNvPr>
          <p:cNvSpPr txBox="1"/>
          <p:nvPr/>
        </p:nvSpPr>
        <p:spPr>
          <a:xfrm>
            <a:off x="1653603" y="526889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버튼 누름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203A75D9-1F17-4DB1-A4B8-80146B81618B}"/>
              </a:ext>
            </a:extLst>
          </p:cNvPr>
          <p:cNvCxnSpPr>
            <a:cxnSpLocks/>
            <a:stCxn id="61" idx="2"/>
            <a:endCxn id="68" idx="1"/>
          </p:cNvCxnSpPr>
          <p:nvPr/>
        </p:nvCxnSpPr>
        <p:spPr>
          <a:xfrm rot="5400000">
            <a:off x="6465862" y="953042"/>
            <a:ext cx="1666623" cy="8021695"/>
          </a:xfrm>
          <a:prstGeom prst="bentConnector4">
            <a:avLst>
              <a:gd name="adj1" fmla="val 53645"/>
              <a:gd name="adj2" fmla="val 10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7E782DC-ADFE-466D-91F7-FD6E0F51379C}"/>
              </a:ext>
            </a:extLst>
          </p:cNvPr>
          <p:cNvSpPr txBox="1"/>
          <p:nvPr/>
        </p:nvSpPr>
        <p:spPr>
          <a:xfrm>
            <a:off x="8607280" y="4743652"/>
            <a:ext cx="2803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(</a:t>
            </a:r>
            <a:r>
              <a:rPr lang="ko-KR" altLang="en-US" sz="1200"/>
              <a:t>해당 이메일로 새로운 비밀번호 전송</a:t>
            </a:r>
            <a:r>
              <a:rPr lang="en-US" altLang="ko-KR" sz="1200"/>
              <a:t>)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6D511D-22FC-40BE-94BA-FE49E6A32700}"/>
              </a:ext>
            </a:extLst>
          </p:cNvPr>
          <p:cNvSpPr txBox="1"/>
          <p:nvPr/>
        </p:nvSpPr>
        <p:spPr>
          <a:xfrm>
            <a:off x="8521952" y="323946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확인 버튼 누름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00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538" y="246185"/>
            <a:ext cx="32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UseCase 08]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설문 리스트 보기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1170110"/>
            <a:ext cx="533400" cy="8953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96772" y="1426469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591407" y="1609931"/>
            <a:ext cx="16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86806" y="134057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페이지 접속</a:t>
            </a:r>
            <a:endParaRPr lang="en-US" altLang="ko-KR" sz="12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D4AB2B0-62FF-42B7-AFF4-062046795202}"/>
              </a:ext>
            </a:extLst>
          </p:cNvPr>
          <p:cNvCxnSpPr/>
          <p:nvPr/>
        </p:nvCxnSpPr>
        <p:spPr>
          <a:xfrm>
            <a:off x="1591407" y="1912346"/>
            <a:ext cx="16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D69046-6967-48ED-B094-A559603F254C}"/>
              </a:ext>
            </a:extLst>
          </p:cNvPr>
          <p:cNvSpPr txBox="1"/>
          <p:nvPr/>
        </p:nvSpPr>
        <p:spPr>
          <a:xfrm>
            <a:off x="1971384" y="165819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로고 누름</a:t>
            </a:r>
            <a:endParaRPr lang="en-US" altLang="ko-KR" sz="12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142AD3-876F-47D9-84B1-558D2AB00D9A}"/>
              </a:ext>
            </a:extLst>
          </p:cNvPr>
          <p:cNvCxnSpPr/>
          <p:nvPr/>
        </p:nvCxnSpPr>
        <p:spPr>
          <a:xfrm>
            <a:off x="4756904" y="1609931"/>
            <a:ext cx="16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45929C7-FF31-4997-803A-7ABAD152B20E}"/>
              </a:ext>
            </a:extLst>
          </p:cNvPr>
          <p:cNvCxnSpPr/>
          <p:nvPr/>
        </p:nvCxnSpPr>
        <p:spPr>
          <a:xfrm>
            <a:off x="4756904" y="1912346"/>
            <a:ext cx="16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53C514-B92C-4498-8785-CFCB61814A64}"/>
              </a:ext>
            </a:extLst>
          </p:cNvPr>
          <p:cNvSpPr txBox="1"/>
          <p:nvPr/>
        </p:nvSpPr>
        <p:spPr>
          <a:xfrm>
            <a:off x="4972746" y="165436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화면 폭 줄이기</a:t>
            </a:r>
            <a:endParaRPr lang="en-US" altLang="ko-KR" sz="12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DEF5CB-6AAF-4D8D-8157-60F8ADB306BB}"/>
              </a:ext>
            </a:extLst>
          </p:cNvPr>
          <p:cNvSpPr/>
          <p:nvPr/>
        </p:nvSpPr>
        <p:spPr>
          <a:xfrm>
            <a:off x="6457728" y="1426466"/>
            <a:ext cx="3847466" cy="276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page :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계속해서 다음 설문 리스트 확인 가능</a:t>
            </a:r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2AF156-5232-450D-912E-2F885D6E51DD}"/>
              </a:ext>
            </a:extLst>
          </p:cNvPr>
          <p:cNvSpPr/>
          <p:nvPr/>
        </p:nvSpPr>
        <p:spPr>
          <a:xfrm>
            <a:off x="6457728" y="1768969"/>
            <a:ext cx="3847466" cy="276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page :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화면 폭에 맞게 설문 갯수 변화</a:t>
            </a:r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344D7-E8DA-4855-8988-C91FA5098FBC}"/>
              </a:ext>
            </a:extLst>
          </p:cNvPr>
          <p:cNvSpPr txBox="1"/>
          <p:nvPr/>
        </p:nvSpPr>
        <p:spPr>
          <a:xfrm>
            <a:off x="527538" y="2620053"/>
            <a:ext cx="303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UseCase 09]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설문 상세 보기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D0C020F-F701-4765-85B6-24458E1F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1170110"/>
            <a:ext cx="533400" cy="8953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CA122E-3EDB-4E20-BED8-EB79F5537637}"/>
              </a:ext>
            </a:extLst>
          </p:cNvPr>
          <p:cNvSpPr/>
          <p:nvPr/>
        </p:nvSpPr>
        <p:spPr>
          <a:xfrm>
            <a:off x="3296772" y="1426469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Log in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6F651-4ECD-44E1-952D-24C31FA56BF6}"/>
              </a:ext>
            </a:extLst>
          </p:cNvPr>
          <p:cNvSpPr/>
          <p:nvPr/>
        </p:nvSpPr>
        <p:spPr>
          <a:xfrm>
            <a:off x="3291974" y="3708866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 page</a:t>
            </a:r>
          </a:p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해당 설문에 효과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506C6C-01E0-475F-9122-926706614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3451645"/>
            <a:ext cx="533400" cy="89535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21027-87A6-4007-B20B-681F2CA3F2B1}"/>
              </a:ext>
            </a:extLst>
          </p:cNvPr>
          <p:cNvCxnSpPr/>
          <p:nvPr/>
        </p:nvCxnSpPr>
        <p:spPr>
          <a:xfrm>
            <a:off x="1591407" y="4196266"/>
            <a:ext cx="16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16CC88-DFB7-4DDD-8EEB-4A0F8E9A205E}"/>
              </a:ext>
            </a:extLst>
          </p:cNvPr>
          <p:cNvSpPr txBox="1"/>
          <p:nvPr/>
        </p:nvSpPr>
        <p:spPr>
          <a:xfrm>
            <a:off x="1817495" y="3732048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설문 이미지에</a:t>
            </a:r>
            <a:endParaRPr lang="en-US" altLang="ko-KR" sz="1200"/>
          </a:p>
          <a:p>
            <a:pPr algn="ctr"/>
            <a:r>
              <a:rPr lang="ko-KR" altLang="en-US" sz="1200"/>
              <a:t>커서 올리기</a:t>
            </a:r>
            <a:endParaRPr lang="en-US" altLang="ko-KR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D3E4B5-F33F-4F55-983B-35CB4274D396}"/>
              </a:ext>
            </a:extLst>
          </p:cNvPr>
          <p:cNvSpPr txBox="1"/>
          <p:nvPr/>
        </p:nvSpPr>
        <p:spPr>
          <a:xfrm>
            <a:off x="1750988" y="420849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설문 타이틀 누름</a:t>
            </a:r>
            <a:endParaRPr lang="en-US" altLang="ko-KR" sz="12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D0AF65-F379-4E19-B94A-88BE149BE902}"/>
              </a:ext>
            </a:extLst>
          </p:cNvPr>
          <p:cNvSpPr/>
          <p:nvPr/>
        </p:nvSpPr>
        <p:spPr>
          <a:xfrm>
            <a:off x="5609836" y="3691613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Survey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Detail</a:t>
            </a:r>
          </a:p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조회수 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증가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315E23-5581-4E8F-B685-CDD71CDE30A5}"/>
              </a:ext>
            </a:extLst>
          </p:cNvPr>
          <p:cNvSpPr txBox="1"/>
          <p:nvPr/>
        </p:nvSpPr>
        <p:spPr>
          <a:xfrm>
            <a:off x="5660758" y="340757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설문 내용 보기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845CEBA-0E46-4B56-8A8B-C8FC53A19EED}"/>
              </a:ext>
            </a:extLst>
          </p:cNvPr>
          <p:cNvCxnSpPr/>
          <p:nvPr/>
        </p:nvCxnSpPr>
        <p:spPr>
          <a:xfrm>
            <a:off x="7022469" y="3824648"/>
            <a:ext cx="1259885" cy="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B99344-C6F9-4999-9866-98A0E77A2868}"/>
              </a:ext>
            </a:extLst>
          </p:cNvPr>
          <p:cNvSpPr txBox="1"/>
          <p:nvPr/>
        </p:nvSpPr>
        <p:spPr>
          <a:xfrm>
            <a:off x="6907207" y="3927978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목록으로 버튼 누름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5242C4-37A0-493F-8740-08321CA79F2E}"/>
              </a:ext>
            </a:extLst>
          </p:cNvPr>
          <p:cNvSpPr txBox="1"/>
          <p:nvPr/>
        </p:nvSpPr>
        <p:spPr>
          <a:xfrm>
            <a:off x="7138039" y="3555397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설문 후 제출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C96AD4-2F22-499A-A65F-5C0BB0C8E9C5}"/>
              </a:ext>
            </a:extLst>
          </p:cNvPr>
          <p:cNvSpPr/>
          <p:nvPr/>
        </p:nvSpPr>
        <p:spPr>
          <a:xfrm>
            <a:off x="8428764" y="3519596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Modal</a:t>
            </a:r>
          </a:p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제출 완료 알림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3CB215E-F9F8-494B-8126-A08CA9C892A4}"/>
              </a:ext>
            </a:extLst>
          </p:cNvPr>
          <p:cNvSpPr/>
          <p:nvPr/>
        </p:nvSpPr>
        <p:spPr>
          <a:xfrm>
            <a:off x="10650597" y="3506324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CFB25C-F804-4DF0-A6D3-F0EC2BD8F841}"/>
              </a:ext>
            </a:extLst>
          </p:cNvPr>
          <p:cNvCxnSpPr/>
          <p:nvPr/>
        </p:nvCxnSpPr>
        <p:spPr>
          <a:xfrm>
            <a:off x="9834222" y="3844676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2F5F42-1170-495C-BD46-BF13C3F3B9F1}"/>
              </a:ext>
            </a:extLst>
          </p:cNvPr>
          <p:cNvSpPr txBox="1"/>
          <p:nvPr/>
        </p:nvSpPr>
        <p:spPr>
          <a:xfrm>
            <a:off x="8521952" y="323946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확인 버튼 누름</a:t>
            </a:r>
            <a:endParaRPr lang="ko-KR" altLang="en-US" sz="1200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FF8ADBC-B958-4F90-AF00-A69823C1BAE3}"/>
              </a:ext>
            </a:extLst>
          </p:cNvPr>
          <p:cNvCxnSpPr>
            <a:stCxn id="36" idx="2"/>
            <a:endCxn id="39" idx="2"/>
          </p:cNvCxnSpPr>
          <p:nvPr/>
        </p:nvCxnSpPr>
        <p:spPr>
          <a:xfrm rot="5400000" flipH="1" flipV="1">
            <a:off x="9452607" y="2347565"/>
            <a:ext cx="74399" cy="3640425"/>
          </a:xfrm>
          <a:prstGeom prst="bentConnector3">
            <a:avLst>
              <a:gd name="adj1" fmla="val -184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D46B48-1BD2-4935-BDE0-3ECB5EEBDDCE}"/>
              </a:ext>
            </a:extLst>
          </p:cNvPr>
          <p:cNvSpPr txBox="1"/>
          <p:nvPr/>
        </p:nvSpPr>
        <p:spPr>
          <a:xfrm>
            <a:off x="5076941" y="13294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무한스크롤</a:t>
            </a:r>
            <a:endParaRPr lang="en-US" altLang="ko-KR" sz="12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1E8F00E-A4D6-466F-87CF-0EF6EF80932B}"/>
              </a:ext>
            </a:extLst>
          </p:cNvPr>
          <p:cNvSpPr/>
          <p:nvPr/>
        </p:nvSpPr>
        <p:spPr>
          <a:xfrm>
            <a:off x="5609836" y="5221646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Modal</a:t>
            </a:r>
          </a:p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이미 참여함 알림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C2E780-3EF3-4C31-A8A3-DF1C1C0F54EC}"/>
              </a:ext>
            </a:extLst>
          </p:cNvPr>
          <p:cNvSpPr txBox="1"/>
          <p:nvPr/>
        </p:nvSpPr>
        <p:spPr>
          <a:xfrm>
            <a:off x="2987549" y="5396033"/>
            <a:ext cx="199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이미 참여한 설문인 경우  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93C5CA-2CA5-483F-87D0-BDBC2D746D63}"/>
              </a:ext>
            </a:extLst>
          </p:cNvPr>
          <p:cNvSpPr txBox="1"/>
          <p:nvPr/>
        </p:nvSpPr>
        <p:spPr>
          <a:xfrm>
            <a:off x="2945089" y="5006632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참여하지 않은 설문인 경우</a:t>
            </a:r>
            <a:endParaRPr lang="ko-KR" altLang="en-US" sz="12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EBF98AA-279C-4C08-91C0-8A4B20984B50}"/>
              </a:ext>
            </a:extLst>
          </p:cNvPr>
          <p:cNvCxnSpPr>
            <a:cxnSpLocks/>
            <a:stCxn id="26" idx="3"/>
            <a:endCxn id="66" idx="1"/>
          </p:cNvCxnSpPr>
          <p:nvPr/>
        </p:nvCxnSpPr>
        <p:spPr>
          <a:xfrm flipH="1">
            <a:off x="2945089" y="4020993"/>
            <a:ext cx="1665731" cy="1124139"/>
          </a:xfrm>
          <a:prstGeom prst="bentConnector5">
            <a:avLst>
              <a:gd name="adj1" fmla="val -13724"/>
              <a:gd name="adj2" fmla="val 57723"/>
              <a:gd name="adj3" fmla="val 113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F94D8B8D-EDB5-4D75-8AC8-9542CAD71633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2480523" y="4441403"/>
            <a:ext cx="188106" cy="2762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E8401BE3-8028-42A7-B1A8-1CFA508535D2}"/>
              </a:ext>
            </a:extLst>
          </p:cNvPr>
          <p:cNvCxnSpPr>
            <a:cxnSpLocks/>
            <a:endCxn id="60" idx="1"/>
          </p:cNvCxnSpPr>
          <p:nvPr/>
        </p:nvCxnSpPr>
        <p:spPr>
          <a:xfrm rot="16200000" flipH="1">
            <a:off x="2655433" y="5202417"/>
            <a:ext cx="389404" cy="274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46ED74E-560A-4AE2-8085-2B8487C91828}"/>
              </a:ext>
            </a:extLst>
          </p:cNvPr>
          <p:cNvSpPr txBox="1"/>
          <p:nvPr/>
        </p:nvSpPr>
        <p:spPr>
          <a:xfrm>
            <a:off x="5660758" y="491859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확인 버튼 누름</a:t>
            </a:r>
            <a:endParaRPr lang="ko-KR" altLang="en-US" sz="1200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29D04147-FE22-45EF-8F39-154CB40D06B7}"/>
              </a:ext>
            </a:extLst>
          </p:cNvPr>
          <p:cNvCxnSpPr>
            <a:stCxn id="66" idx="3"/>
            <a:endCxn id="31" idx="1"/>
          </p:cNvCxnSpPr>
          <p:nvPr/>
        </p:nvCxnSpPr>
        <p:spPr>
          <a:xfrm flipV="1">
            <a:off x="4986032" y="4003740"/>
            <a:ext cx="623804" cy="1141392"/>
          </a:xfrm>
          <a:prstGeom prst="bentConnector3">
            <a:avLst>
              <a:gd name="adj1" fmla="val 60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334F003-BA1F-493F-91EF-B194031EA9FA}"/>
              </a:ext>
            </a:extLst>
          </p:cNvPr>
          <p:cNvCxnSpPr>
            <a:stCxn id="60" idx="3"/>
            <a:endCxn id="59" idx="1"/>
          </p:cNvCxnSpPr>
          <p:nvPr/>
        </p:nvCxnSpPr>
        <p:spPr>
          <a:xfrm flipV="1">
            <a:off x="4983608" y="5533773"/>
            <a:ext cx="626228" cy="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2A22483-CCF7-4517-B896-7029E683AB00}"/>
              </a:ext>
            </a:extLst>
          </p:cNvPr>
          <p:cNvCxnSpPr>
            <a:stCxn id="59" idx="3"/>
            <a:endCxn id="39" idx="2"/>
          </p:cNvCxnSpPr>
          <p:nvPr/>
        </p:nvCxnSpPr>
        <p:spPr>
          <a:xfrm flipV="1">
            <a:off x="6928682" y="4130578"/>
            <a:ext cx="4381338" cy="1403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79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538" y="246185"/>
            <a:ext cx="278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UseCase 10]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설문 만들기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1170110"/>
            <a:ext cx="533400" cy="8953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96772" y="1426469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Create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Survey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344D7-E8DA-4855-8988-C91FA5098FBC}"/>
              </a:ext>
            </a:extLst>
          </p:cNvPr>
          <p:cNvSpPr txBox="1"/>
          <p:nvPr/>
        </p:nvSpPr>
        <p:spPr>
          <a:xfrm>
            <a:off x="527538" y="2620053"/>
            <a:ext cx="298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UseCase 11]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설문 수정하기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D0C020F-F701-4765-85B6-24458E1F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1170110"/>
            <a:ext cx="533400" cy="8953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CA122E-3EDB-4E20-BED8-EB79F5537637}"/>
              </a:ext>
            </a:extLst>
          </p:cNvPr>
          <p:cNvSpPr/>
          <p:nvPr/>
        </p:nvSpPr>
        <p:spPr>
          <a:xfrm>
            <a:off x="3291974" y="3708866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78CD49E2-4035-4AA4-A800-8567693C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3451645"/>
            <a:ext cx="533400" cy="895350"/>
          </a:xfrm>
          <a:prstGeom prst="rect">
            <a:avLst/>
          </a:prstGeom>
        </p:spPr>
      </p:pic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0D95821-0A24-419B-8AC6-2BC4C6567CB8}"/>
              </a:ext>
            </a:extLst>
          </p:cNvPr>
          <p:cNvCxnSpPr/>
          <p:nvPr/>
        </p:nvCxnSpPr>
        <p:spPr>
          <a:xfrm>
            <a:off x="1591407" y="4041746"/>
            <a:ext cx="16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AFA3783-C6D8-411D-88CF-3167B67753D4}"/>
              </a:ext>
            </a:extLst>
          </p:cNvPr>
          <p:cNvSpPr txBox="1"/>
          <p:nvPr/>
        </p:nvSpPr>
        <p:spPr>
          <a:xfrm>
            <a:off x="1639818" y="3762528"/>
            <a:ext cx="1517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My Page </a:t>
            </a:r>
            <a:r>
              <a:rPr lang="ko-KR" altLang="en-US" sz="1200"/>
              <a:t>버튼 누름</a:t>
            </a:r>
            <a:endParaRPr lang="en-US" altLang="ko-KR" sz="12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5E09520-2BBB-406B-B8D3-805F3AACCD7B}"/>
              </a:ext>
            </a:extLst>
          </p:cNvPr>
          <p:cNvSpPr/>
          <p:nvPr/>
        </p:nvSpPr>
        <p:spPr>
          <a:xfrm>
            <a:off x="5609836" y="3691613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Survery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4BA838-5C97-4881-B5EC-56A5F0C5AF9F}"/>
              </a:ext>
            </a:extLst>
          </p:cNvPr>
          <p:cNvCxnSpPr/>
          <p:nvPr/>
        </p:nvCxnSpPr>
        <p:spPr>
          <a:xfrm>
            <a:off x="4747846" y="4051720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05BCA2B-D068-4EC9-A366-9160587BBB16}"/>
              </a:ext>
            </a:extLst>
          </p:cNvPr>
          <p:cNvSpPr txBox="1"/>
          <p:nvPr/>
        </p:nvSpPr>
        <p:spPr>
          <a:xfrm>
            <a:off x="5660758" y="340757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설문 제목 누름</a:t>
            </a:r>
            <a:endParaRPr lang="ko-KR" altLang="en-US" sz="12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7F95888-86EE-427E-983F-AD5E52915555}"/>
              </a:ext>
            </a:extLst>
          </p:cNvPr>
          <p:cNvCxnSpPr/>
          <p:nvPr/>
        </p:nvCxnSpPr>
        <p:spPr>
          <a:xfrm>
            <a:off x="1591407" y="1770185"/>
            <a:ext cx="16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BCCDE8F-2EEC-4E05-BD3E-42DF9AF8F56D}"/>
              </a:ext>
            </a:extLst>
          </p:cNvPr>
          <p:cNvSpPr txBox="1"/>
          <p:nvPr/>
        </p:nvSpPr>
        <p:spPr>
          <a:xfrm>
            <a:off x="1579293" y="1501978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설문 만들기 버튼 누름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538CBE-3A14-4097-9D5D-8CB603A82F80}"/>
              </a:ext>
            </a:extLst>
          </p:cNvPr>
          <p:cNvSpPr txBox="1"/>
          <p:nvPr/>
        </p:nvSpPr>
        <p:spPr>
          <a:xfrm>
            <a:off x="3081816" y="1153814"/>
            <a:ext cx="188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설문 제목 및 내용 입력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3ED74AB-850E-47BE-9B9E-9B2F1871F36D}"/>
              </a:ext>
            </a:extLst>
          </p:cNvPr>
          <p:cNvSpPr txBox="1"/>
          <p:nvPr/>
        </p:nvSpPr>
        <p:spPr>
          <a:xfrm>
            <a:off x="4838627" y="1752226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취소 버튼 누름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69C4C4-EB65-45DB-A0BB-B9F58CC1D50B}"/>
              </a:ext>
            </a:extLst>
          </p:cNvPr>
          <p:cNvSpPr txBox="1"/>
          <p:nvPr/>
        </p:nvSpPr>
        <p:spPr>
          <a:xfrm>
            <a:off x="4838628" y="1428179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제출 버튼 누름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D2CCFBC-883F-47A7-BA3A-C27E33935610}"/>
              </a:ext>
            </a:extLst>
          </p:cNvPr>
          <p:cNvSpPr/>
          <p:nvPr/>
        </p:nvSpPr>
        <p:spPr>
          <a:xfrm>
            <a:off x="6236776" y="1361898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Modal</a:t>
            </a:r>
          </a:p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등록 완료 알림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3C318BB-5E2C-4C9E-B6FB-D982ECF0EEBF}"/>
              </a:ext>
            </a:extLst>
          </p:cNvPr>
          <p:cNvSpPr/>
          <p:nvPr/>
        </p:nvSpPr>
        <p:spPr>
          <a:xfrm>
            <a:off x="8458609" y="1348626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2C7360BC-39A9-4DE4-8DB6-706E15BA954B}"/>
              </a:ext>
            </a:extLst>
          </p:cNvPr>
          <p:cNvCxnSpPr/>
          <p:nvPr/>
        </p:nvCxnSpPr>
        <p:spPr>
          <a:xfrm>
            <a:off x="7642234" y="1686978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762CA55-C03D-4165-A951-CBFC9D0EE562}"/>
              </a:ext>
            </a:extLst>
          </p:cNvPr>
          <p:cNvSpPr txBox="1"/>
          <p:nvPr/>
        </p:nvSpPr>
        <p:spPr>
          <a:xfrm>
            <a:off x="6329964" y="108176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확인 버튼 누름</a:t>
            </a:r>
            <a:endParaRPr lang="ko-KR" altLang="en-US" sz="1200" dirty="0"/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D53F4E8-EBF0-4956-AC2C-0759A28CE23E}"/>
              </a:ext>
            </a:extLst>
          </p:cNvPr>
          <p:cNvCxnSpPr>
            <a:stCxn id="108" idx="2"/>
            <a:endCxn id="111" idx="2"/>
          </p:cNvCxnSpPr>
          <p:nvPr/>
        </p:nvCxnSpPr>
        <p:spPr>
          <a:xfrm rot="5400000" flipH="1" flipV="1">
            <a:off x="7254407" y="165601"/>
            <a:ext cx="56345" cy="3670904"/>
          </a:xfrm>
          <a:prstGeom prst="bentConnector3">
            <a:avLst>
              <a:gd name="adj1" fmla="val -405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2BDD997-6B2B-4334-A434-1136F0FDBE8F}"/>
              </a:ext>
            </a:extLst>
          </p:cNvPr>
          <p:cNvCxnSpPr>
            <a:cxnSpLocks/>
          </p:cNvCxnSpPr>
          <p:nvPr/>
        </p:nvCxnSpPr>
        <p:spPr>
          <a:xfrm>
            <a:off x="4737359" y="1686978"/>
            <a:ext cx="135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84FA4E2-E60E-4A2B-91F6-A0A7FB1C6C32}"/>
              </a:ext>
            </a:extLst>
          </p:cNvPr>
          <p:cNvSpPr txBox="1"/>
          <p:nvPr/>
        </p:nvSpPr>
        <p:spPr>
          <a:xfrm>
            <a:off x="3164859" y="3438480"/>
            <a:ext cx="188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My Survey </a:t>
            </a:r>
            <a:r>
              <a:rPr lang="ko-KR" altLang="en-US" sz="1200"/>
              <a:t>버튼 누름</a:t>
            </a:r>
            <a:endParaRPr lang="ko-KR" altLang="en-US" sz="1200" dirty="0"/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CBD49CEB-CC09-4676-9D96-5C0D3AF30B3D}"/>
              </a:ext>
            </a:extLst>
          </p:cNvPr>
          <p:cNvCxnSpPr>
            <a:stCxn id="81" idx="2"/>
            <a:endCxn id="89" idx="2"/>
          </p:cNvCxnSpPr>
          <p:nvPr/>
        </p:nvCxnSpPr>
        <p:spPr>
          <a:xfrm rot="16200000" flipH="1">
            <a:off x="4195831" y="2242439"/>
            <a:ext cx="276340" cy="3870515"/>
          </a:xfrm>
          <a:prstGeom prst="bentConnector3">
            <a:avLst>
              <a:gd name="adj1" fmla="val 182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CBFEE9D-70BD-4AE1-94D7-4748EC234DA6}"/>
              </a:ext>
            </a:extLst>
          </p:cNvPr>
          <p:cNvSpPr/>
          <p:nvPr/>
        </p:nvSpPr>
        <p:spPr>
          <a:xfrm>
            <a:off x="3296772" y="5580815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Create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Survey</a:t>
            </a:r>
          </a:p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화면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F0203F5-442E-4D63-893A-28612F0A876C}"/>
              </a:ext>
            </a:extLst>
          </p:cNvPr>
          <p:cNvSpPr txBox="1"/>
          <p:nvPr/>
        </p:nvSpPr>
        <p:spPr>
          <a:xfrm>
            <a:off x="3081816" y="5308160"/>
            <a:ext cx="188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설문 제목 및 내용 수정</a:t>
            </a:r>
            <a:endParaRPr lang="ko-KR" alt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6080406-B4DE-48E7-A95E-930E9EA3D5E2}"/>
              </a:ext>
            </a:extLst>
          </p:cNvPr>
          <p:cNvSpPr txBox="1"/>
          <p:nvPr/>
        </p:nvSpPr>
        <p:spPr>
          <a:xfrm>
            <a:off x="4838627" y="5906572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취소 버튼 누름</a:t>
            </a:r>
            <a:endParaRPr lang="ko-KR" alt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AE47895-4E9F-4B64-ABDC-0CD1E77DDE0D}"/>
              </a:ext>
            </a:extLst>
          </p:cNvPr>
          <p:cNvSpPr txBox="1"/>
          <p:nvPr/>
        </p:nvSpPr>
        <p:spPr>
          <a:xfrm>
            <a:off x="4838628" y="5582525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제출 버튼 누름</a:t>
            </a:r>
            <a:endParaRPr lang="ko-KR" altLang="en-US" sz="12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E1B00E5-B44B-456E-8860-BF8F442C0D85}"/>
              </a:ext>
            </a:extLst>
          </p:cNvPr>
          <p:cNvSpPr/>
          <p:nvPr/>
        </p:nvSpPr>
        <p:spPr>
          <a:xfrm>
            <a:off x="6236776" y="5516244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Modal</a:t>
            </a:r>
          </a:p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수정 완료 알림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BD758E6-D676-4DFF-AE64-82F1CF84DA91}"/>
              </a:ext>
            </a:extLst>
          </p:cNvPr>
          <p:cNvSpPr/>
          <p:nvPr/>
        </p:nvSpPr>
        <p:spPr>
          <a:xfrm>
            <a:off x="8458609" y="5502972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Survey Detail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426A5750-ECF0-4AB2-9269-5529E0F6F87E}"/>
              </a:ext>
            </a:extLst>
          </p:cNvPr>
          <p:cNvCxnSpPr/>
          <p:nvPr/>
        </p:nvCxnSpPr>
        <p:spPr>
          <a:xfrm>
            <a:off x="7642234" y="5841324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E5CAB9E-6EA5-49E6-827A-816EBB38F3EF}"/>
              </a:ext>
            </a:extLst>
          </p:cNvPr>
          <p:cNvSpPr txBox="1"/>
          <p:nvPr/>
        </p:nvSpPr>
        <p:spPr>
          <a:xfrm>
            <a:off x="6329964" y="523611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확인 버튼 누름</a:t>
            </a:r>
            <a:endParaRPr lang="ko-KR" altLang="en-US" sz="1200" dirty="0"/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7D543237-E94F-4C65-A798-794E5EF26C19}"/>
              </a:ext>
            </a:extLst>
          </p:cNvPr>
          <p:cNvCxnSpPr>
            <a:stCxn id="123" idx="2"/>
            <a:endCxn id="126" idx="2"/>
          </p:cNvCxnSpPr>
          <p:nvPr/>
        </p:nvCxnSpPr>
        <p:spPr>
          <a:xfrm rot="5400000" flipH="1" flipV="1">
            <a:off x="7254407" y="4319947"/>
            <a:ext cx="56345" cy="3670904"/>
          </a:xfrm>
          <a:prstGeom prst="bentConnector3">
            <a:avLst>
              <a:gd name="adj1" fmla="val -405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5414FEB-C62F-4AB1-87E0-3E0D25562919}"/>
              </a:ext>
            </a:extLst>
          </p:cNvPr>
          <p:cNvCxnSpPr>
            <a:cxnSpLocks/>
          </p:cNvCxnSpPr>
          <p:nvPr/>
        </p:nvCxnSpPr>
        <p:spPr>
          <a:xfrm>
            <a:off x="4737359" y="5841324"/>
            <a:ext cx="135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6634463-6B58-456F-BC25-CA59AA34C0D8}"/>
              </a:ext>
            </a:extLst>
          </p:cNvPr>
          <p:cNvSpPr/>
          <p:nvPr/>
        </p:nvSpPr>
        <p:spPr>
          <a:xfrm>
            <a:off x="7922900" y="3691613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Survey Detail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74974E5B-CE04-4527-A4B9-49F031AE51F3}"/>
              </a:ext>
            </a:extLst>
          </p:cNvPr>
          <p:cNvCxnSpPr/>
          <p:nvPr/>
        </p:nvCxnSpPr>
        <p:spPr>
          <a:xfrm>
            <a:off x="7060910" y="4051720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792314E-C22D-41BA-A541-57853B2BE51C}"/>
              </a:ext>
            </a:extLst>
          </p:cNvPr>
          <p:cNvSpPr txBox="1"/>
          <p:nvPr/>
        </p:nvSpPr>
        <p:spPr>
          <a:xfrm>
            <a:off x="7821422" y="3407578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설문 수정 버튼 누름</a:t>
            </a:r>
            <a:endParaRPr lang="ko-KR" altLang="en-US" sz="1200" dirty="0"/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82A3A17D-AB78-4C47-8B65-A20E449ADFAA}"/>
              </a:ext>
            </a:extLst>
          </p:cNvPr>
          <p:cNvCxnSpPr>
            <a:stCxn id="134" idx="3"/>
            <a:endCxn id="121" idx="1"/>
          </p:cNvCxnSpPr>
          <p:nvPr/>
        </p:nvCxnSpPr>
        <p:spPr>
          <a:xfrm flipH="1">
            <a:off x="3296772" y="4003740"/>
            <a:ext cx="5944974" cy="1889202"/>
          </a:xfrm>
          <a:prstGeom prst="bentConnector5">
            <a:avLst>
              <a:gd name="adj1" fmla="val -3845"/>
              <a:gd name="adj2" fmla="val 50000"/>
              <a:gd name="adj3" fmla="val 103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7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538" y="246185"/>
            <a:ext cx="298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UseCase 12]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설문 삭제하기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CA122E-3EDB-4E20-BED8-EB79F5537637}"/>
              </a:ext>
            </a:extLst>
          </p:cNvPr>
          <p:cNvSpPr/>
          <p:nvPr/>
        </p:nvSpPr>
        <p:spPr>
          <a:xfrm>
            <a:off x="3291974" y="1402546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78CD49E2-4035-4AA4-A800-8567693C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1145325"/>
            <a:ext cx="533400" cy="895350"/>
          </a:xfrm>
          <a:prstGeom prst="rect">
            <a:avLst/>
          </a:prstGeom>
        </p:spPr>
      </p:pic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0D95821-0A24-419B-8AC6-2BC4C6567CB8}"/>
              </a:ext>
            </a:extLst>
          </p:cNvPr>
          <p:cNvCxnSpPr/>
          <p:nvPr/>
        </p:nvCxnSpPr>
        <p:spPr>
          <a:xfrm>
            <a:off x="1591407" y="1735426"/>
            <a:ext cx="16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AFA3783-C6D8-411D-88CF-3167B67753D4}"/>
              </a:ext>
            </a:extLst>
          </p:cNvPr>
          <p:cNvSpPr txBox="1"/>
          <p:nvPr/>
        </p:nvSpPr>
        <p:spPr>
          <a:xfrm>
            <a:off x="1639818" y="1456208"/>
            <a:ext cx="1517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My Page </a:t>
            </a:r>
            <a:r>
              <a:rPr lang="ko-KR" altLang="en-US" sz="1200"/>
              <a:t>버튼 누름</a:t>
            </a:r>
            <a:endParaRPr lang="en-US" altLang="ko-KR" sz="12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5E09520-2BBB-406B-B8D3-805F3AACCD7B}"/>
              </a:ext>
            </a:extLst>
          </p:cNvPr>
          <p:cNvSpPr/>
          <p:nvPr/>
        </p:nvSpPr>
        <p:spPr>
          <a:xfrm>
            <a:off x="5609836" y="1385293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Survery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4BA838-5C97-4881-B5EC-56A5F0C5AF9F}"/>
              </a:ext>
            </a:extLst>
          </p:cNvPr>
          <p:cNvCxnSpPr/>
          <p:nvPr/>
        </p:nvCxnSpPr>
        <p:spPr>
          <a:xfrm>
            <a:off x="4747846" y="1745400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05BCA2B-D068-4EC9-A366-9160587BBB16}"/>
              </a:ext>
            </a:extLst>
          </p:cNvPr>
          <p:cNvSpPr txBox="1"/>
          <p:nvPr/>
        </p:nvSpPr>
        <p:spPr>
          <a:xfrm>
            <a:off x="5660758" y="110125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설문 제목 누름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4FA4E2-E60E-4A2B-91F6-A0A7FB1C6C32}"/>
              </a:ext>
            </a:extLst>
          </p:cNvPr>
          <p:cNvSpPr txBox="1"/>
          <p:nvPr/>
        </p:nvSpPr>
        <p:spPr>
          <a:xfrm>
            <a:off x="3164859" y="1132160"/>
            <a:ext cx="188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My Survey </a:t>
            </a:r>
            <a:r>
              <a:rPr lang="ko-KR" altLang="en-US" sz="1200"/>
              <a:t>버튼 누름</a:t>
            </a:r>
            <a:endParaRPr lang="ko-KR" altLang="en-US" sz="1200" dirty="0"/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CBD49CEB-CC09-4676-9D96-5C0D3AF30B3D}"/>
              </a:ext>
            </a:extLst>
          </p:cNvPr>
          <p:cNvCxnSpPr>
            <a:stCxn id="81" idx="2"/>
            <a:endCxn id="89" idx="2"/>
          </p:cNvCxnSpPr>
          <p:nvPr/>
        </p:nvCxnSpPr>
        <p:spPr>
          <a:xfrm rot="16200000" flipH="1">
            <a:off x="4195831" y="-63881"/>
            <a:ext cx="276340" cy="3870515"/>
          </a:xfrm>
          <a:prstGeom prst="bentConnector3">
            <a:avLst>
              <a:gd name="adj1" fmla="val 182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6080406-B4DE-48E7-A95E-930E9EA3D5E2}"/>
              </a:ext>
            </a:extLst>
          </p:cNvPr>
          <p:cNvSpPr txBox="1"/>
          <p:nvPr/>
        </p:nvSpPr>
        <p:spPr>
          <a:xfrm>
            <a:off x="4838627" y="3600252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취소 버튼 누름</a:t>
            </a:r>
            <a:endParaRPr lang="ko-KR" alt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AE47895-4E9F-4B64-ABDC-0CD1E77DDE0D}"/>
              </a:ext>
            </a:extLst>
          </p:cNvPr>
          <p:cNvSpPr txBox="1"/>
          <p:nvPr/>
        </p:nvSpPr>
        <p:spPr>
          <a:xfrm>
            <a:off x="4838627" y="3276205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확인 버튼 누름</a:t>
            </a:r>
            <a:endParaRPr lang="ko-KR" altLang="en-US" sz="12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E1B00E5-B44B-456E-8860-BF8F442C0D85}"/>
              </a:ext>
            </a:extLst>
          </p:cNvPr>
          <p:cNvSpPr/>
          <p:nvPr/>
        </p:nvSpPr>
        <p:spPr>
          <a:xfrm>
            <a:off x="6236776" y="3209924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Modal</a:t>
            </a:r>
          </a:p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삭제 완료 알림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BD758E6-D676-4DFF-AE64-82F1CF84DA91}"/>
              </a:ext>
            </a:extLst>
          </p:cNvPr>
          <p:cNvSpPr/>
          <p:nvPr/>
        </p:nvSpPr>
        <p:spPr>
          <a:xfrm>
            <a:off x="8458609" y="3196652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Survey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426A5750-ECF0-4AB2-9269-5529E0F6F87E}"/>
              </a:ext>
            </a:extLst>
          </p:cNvPr>
          <p:cNvCxnSpPr/>
          <p:nvPr/>
        </p:nvCxnSpPr>
        <p:spPr>
          <a:xfrm>
            <a:off x="7642234" y="3535004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E5CAB9E-6EA5-49E6-827A-816EBB38F3EF}"/>
              </a:ext>
            </a:extLst>
          </p:cNvPr>
          <p:cNvSpPr txBox="1"/>
          <p:nvPr/>
        </p:nvSpPr>
        <p:spPr>
          <a:xfrm>
            <a:off x="6329964" y="292979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확인 버튼 누름</a:t>
            </a:r>
            <a:endParaRPr lang="ko-KR" altLang="en-US" sz="1200" dirty="0"/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7D543237-E94F-4C65-A798-794E5EF26C19}"/>
              </a:ext>
            </a:extLst>
          </p:cNvPr>
          <p:cNvCxnSpPr>
            <a:cxnSpLocks/>
            <a:stCxn id="123" idx="2"/>
            <a:endCxn id="43" idx="2"/>
          </p:cNvCxnSpPr>
          <p:nvPr/>
        </p:nvCxnSpPr>
        <p:spPr>
          <a:xfrm rot="5400000" flipH="1" flipV="1">
            <a:off x="8365323" y="902710"/>
            <a:ext cx="56345" cy="5892737"/>
          </a:xfrm>
          <a:prstGeom prst="bentConnector3">
            <a:avLst>
              <a:gd name="adj1" fmla="val -405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5414FEB-C62F-4AB1-87E0-3E0D25562919}"/>
              </a:ext>
            </a:extLst>
          </p:cNvPr>
          <p:cNvCxnSpPr>
            <a:cxnSpLocks/>
          </p:cNvCxnSpPr>
          <p:nvPr/>
        </p:nvCxnSpPr>
        <p:spPr>
          <a:xfrm>
            <a:off x="4737359" y="3535004"/>
            <a:ext cx="135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6634463-6B58-456F-BC25-CA59AA34C0D8}"/>
              </a:ext>
            </a:extLst>
          </p:cNvPr>
          <p:cNvSpPr/>
          <p:nvPr/>
        </p:nvSpPr>
        <p:spPr>
          <a:xfrm>
            <a:off x="7922900" y="1385293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Survey Detail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74974E5B-CE04-4527-A4B9-49F031AE51F3}"/>
              </a:ext>
            </a:extLst>
          </p:cNvPr>
          <p:cNvCxnSpPr/>
          <p:nvPr/>
        </p:nvCxnSpPr>
        <p:spPr>
          <a:xfrm>
            <a:off x="7060910" y="1745400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792314E-C22D-41BA-A541-57853B2BE51C}"/>
              </a:ext>
            </a:extLst>
          </p:cNvPr>
          <p:cNvSpPr txBox="1"/>
          <p:nvPr/>
        </p:nvSpPr>
        <p:spPr>
          <a:xfrm>
            <a:off x="7821422" y="1101258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설문 삭제 버튼 누름</a:t>
            </a:r>
            <a:endParaRPr lang="ko-KR" altLang="en-US" sz="1200" dirty="0"/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82A3A17D-AB78-4C47-8B65-A20E449ADFAA}"/>
              </a:ext>
            </a:extLst>
          </p:cNvPr>
          <p:cNvCxnSpPr>
            <a:cxnSpLocks/>
            <a:stCxn id="134" idx="3"/>
          </p:cNvCxnSpPr>
          <p:nvPr/>
        </p:nvCxnSpPr>
        <p:spPr>
          <a:xfrm flipH="1">
            <a:off x="3296772" y="1697420"/>
            <a:ext cx="5944974" cy="1889202"/>
          </a:xfrm>
          <a:prstGeom prst="bentConnector5">
            <a:avLst>
              <a:gd name="adj1" fmla="val -3845"/>
              <a:gd name="adj2" fmla="val 50000"/>
              <a:gd name="adj3" fmla="val 103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DD694F6-4E23-40C9-91E8-B4057D7ABF48}"/>
              </a:ext>
            </a:extLst>
          </p:cNvPr>
          <p:cNvSpPr/>
          <p:nvPr/>
        </p:nvSpPr>
        <p:spPr>
          <a:xfrm>
            <a:off x="3338633" y="3209924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Modal</a:t>
            </a:r>
          </a:p>
          <a:p>
            <a:pPr algn="ctr"/>
            <a:r>
              <a:rPr lang="en-US" altLang="ko-KR"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삭제 의사 재확인</a:t>
            </a:r>
            <a:endPara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F45013-BC2B-4EF4-9A63-B548891D06B2}"/>
              </a:ext>
            </a:extLst>
          </p:cNvPr>
          <p:cNvSpPr txBox="1"/>
          <p:nvPr/>
        </p:nvSpPr>
        <p:spPr>
          <a:xfrm>
            <a:off x="3431821" y="292979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확인 버튼 누름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1F0568F-F7E5-4B99-BEC8-5376F29EACCA}"/>
              </a:ext>
            </a:extLst>
          </p:cNvPr>
          <p:cNvSpPr/>
          <p:nvPr/>
        </p:nvSpPr>
        <p:spPr>
          <a:xfrm>
            <a:off x="10680442" y="3196652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Survey Detail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8C1BF2-1243-4218-8AF8-46388B6F07ED}"/>
              </a:ext>
            </a:extLst>
          </p:cNvPr>
          <p:cNvSpPr txBox="1"/>
          <p:nvPr/>
        </p:nvSpPr>
        <p:spPr>
          <a:xfrm>
            <a:off x="527538" y="4453287"/>
            <a:ext cx="425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UseCase 13]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설문 결과보기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설문 등록자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BFA7F4-BAF3-437E-990F-B102D7B1780B}"/>
              </a:ext>
            </a:extLst>
          </p:cNvPr>
          <p:cNvSpPr/>
          <p:nvPr/>
        </p:nvSpPr>
        <p:spPr>
          <a:xfrm>
            <a:off x="3291974" y="5609648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2B3F1F4-FB57-483A-ABD9-FA2E03CB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5352427"/>
            <a:ext cx="533400" cy="89535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72951DA-66B1-4AF3-B9B9-67825F8D6BE3}"/>
              </a:ext>
            </a:extLst>
          </p:cNvPr>
          <p:cNvCxnSpPr/>
          <p:nvPr/>
        </p:nvCxnSpPr>
        <p:spPr>
          <a:xfrm>
            <a:off x="1591407" y="5942528"/>
            <a:ext cx="16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3581E12-56F7-4815-941B-548DCD9A85D4}"/>
              </a:ext>
            </a:extLst>
          </p:cNvPr>
          <p:cNvSpPr txBox="1"/>
          <p:nvPr/>
        </p:nvSpPr>
        <p:spPr>
          <a:xfrm>
            <a:off x="1639818" y="5663310"/>
            <a:ext cx="1517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My Page </a:t>
            </a:r>
            <a:r>
              <a:rPr lang="ko-KR" altLang="en-US" sz="1200"/>
              <a:t>버튼 누름</a:t>
            </a:r>
            <a:endParaRPr lang="en-US" altLang="ko-KR" sz="12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30683E-BA12-4A6D-BCBD-F0FC81AE2D5D}"/>
              </a:ext>
            </a:extLst>
          </p:cNvPr>
          <p:cNvSpPr/>
          <p:nvPr/>
        </p:nvSpPr>
        <p:spPr>
          <a:xfrm>
            <a:off x="5609836" y="5592395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Survery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57145B-8EB3-4A36-B539-138B06DD1AA6}"/>
              </a:ext>
            </a:extLst>
          </p:cNvPr>
          <p:cNvCxnSpPr/>
          <p:nvPr/>
        </p:nvCxnSpPr>
        <p:spPr>
          <a:xfrm>
            <a:off x="4747846" y="5952502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65DC2C-1BD1-46A3-A39D-844B7243DA44}"/>
              </a:ext>
            </a:extLst>
          </p:cNvPr>
          <p:cNvSpPr txBox="1"/>
          <p:nvPr/>
        </p:nvSpPr>
        <p:spPr>
          <a:xfrm>
            <a:off x="5500501" y="530836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결과보기 버튼 누름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7E007F-0EEF-4423-9EB0-113EB6820BF6}"/>
              </a:ext>
            </a:extLst>
          </p:cNvPr>
          <p:cNvSpPr txBox="1"/>
          <p:nvPr/>
        </p:nvSpPr>
        <p:spPr>
          <a:xfrm>
            <a:off x="3164859" y="5339262"/>
            <a:ext cx="188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My Survey </a:t>
            </a:r>
            <a:r>
              <a:rPr lang="ko-KR" altLang="en-US" sz="1200"/>
              <a:t>버튼 누름</a:t>
            </a:r>
            <a:endParaRPr lang="ko-KR" altLang="en-US" sz="1200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96E1D46-31C7-40C0-B18B-BF9E89779128}"/>
              </a:ext>
            </a:extLst>
          </p:cNvPr>
          <p:cNvCxnSpPr>
            <a:stCxn id="31" idx="2"/>
            <a:endCxn id="32" idx="2"/>
          </p:cNvCxnSpPr>
          <p:nvPr/>
        </p:nvCxnSpPr>
        <p:spPr>
          <a:xfrm rot="16200000" flipH="1">
            <a:off x="4195831" y="4143221"/>
            <a:ext cx="276340" cy="3870515"/>
          </a:xfrm>
          <a:prstGeom prst="bentConnector3">
            <a:avLst>
              <a:gd name="adj1" fmla="val 182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5F50AD-D3A2-488B-B4C0-36BE0B75C38F}"/>
              </a:ext>
            </a:extLst>
          </p:cNvPr>
          <p:cNvSpPr/>
          <p:nvPr/>
        </p:nvSpPr>
        <p:spPr>
          <a:xfrm>
            <a:off x="7922900" y="5592395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Survey Result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194C513-9F48-488F-92E7-0E224A942B02}"/>
              </a:ext>
            </a:extLst>
          </p:cNvPr>
          <p:cNvCxnSpPr/>
          <p:nvPr/>
        </p:nvCxnSpPr>
        <p:spPr>
          <a:xfrm>
            <a:off x="7060910" y="5952502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A5F6A82-C2DF-4FD1-9DF8-66413247C6A1}"/>
              </a:ext>
            </a:extLst>
          </p:cNvPr>
          <p:cNvSpPr txBox="1"/>
          <p:nvPr/>
        </p:nvSpPr>
        <p:spPr>
          <a:xfrm>
            <a:off x="7819935" y="5294622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목록으로 버튼 누름</a:t>
            </a:r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951ED9-F1C6-4C58-8D09-375A48D311DA}"/>
              </a:ext>
            </a:extLst>
          </p:cNvPr>
          <p:cNvSpPr/>
          <p:nvPr/>
        </p:nvSpPr>
        <p:spPr>
          <a:xfrm>
            <a:off x="10235964" y="5592395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Survery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9FBFB71-9E79-48A1-B811-23CEAEC8981F}"/>
              </a:ext>
            </a:extLst>
          </p:cNvPr>
          <p:cNvCxnSpPr/>
          <p:nvPr/>
        </p:nvCxnSpPr>
        <p:spPr>
          <a:xfrm>
            <a:off x="9373974" y="5952502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1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4BB3BBE-D7F1-483D-B9A3-1D430E5B76CB}"/>
              </a:ext>
            </a:extLst>
          </p:cNvPr>
          <p:cNvSpPr txBox="1"/>
          <p:nvPr/>
        </p:nvSpPr>
        <p:spPr>
          <a:xfrm>
            <a:off x="527538" y="246185"/>
            <a:ext cx="370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UseCase 14]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나의 리워드 내역 확인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FB141DB-E803-4FB8-9659-25993C2D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1170110"/>
            <a:ext cx="533400" cy="89535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239C725-9966-4E7E-A5E1-E99A5FC8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1170110"/>
            <a:ext cx="533400" cy="89535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39AE9D6C-D122-443E-BF28-ECDC1DDD6678}"/>
              </a:ext>
            </a:extLst>
          </p:cNvPr>
          <p:cNvSpPr/>
          <p:nvPr/>
        </p:nvSpPr>
        <p:spPr>
          <a:xfrm>
            <a:off x="3291974" y="1402546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Page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A2F92E-C403-4F5A-ABDC-A4F7C3A3D331}"/>
              </a:ext>
            </a:extLst>
          </p:cNvPr>
          <p:cNvSpPr txBox="1"/>
          <p:nvPr/>
        </p:nvSpPr>
        <p:spPr>
          <a:xfrm>
            <a:off x="1639818" y="1456208"/>
            <a:ext cx="1517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My Page </a:t>
            </a:r>
            <a:r>
              <a:rPr lang="ko-KR" altLang="en-US" sz="1200"/>
              <a:t>버튼 누름</a:t>
            </a:r>
            <a:endParaRPr lang="en-US" altLang="ko-KR" sz="12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B1144C-0005-4912-9209-CFADB59EF519}"/>
              </a:ext>
            </a:extLst>
          </p:cNvPr>
          <p:cNvSpPr/>
          <p:nvPr/>
        </p:nvSpPr>
        <p:spPr>
          <a:xfrm>
            <a:off x="5609836" y="1385293"/>
            <a:ext cx="13188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 Reward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8434055-A89C-43FE-B8C5-E8359522F7B0}"/>
              </a:ext>
            </a:extLst>
          </p:cNvPr>
          <p:cNvCxnSpPr/>
          <p:nvPr/>
        </p:nvCxnSpPr>
        <p:spPr>
          <a:xfrm>
            <a:off x="4747846" y="1745400"/>
            <a:ext cx="729762" cy="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01FC24A-2FB4-4E4F-83AA-E35657A635FE}"/>
              </a:ext>
            </a:extLst>
          </p:cNvPr>
          <p:cNvSpPr txBox="1"/>
          <p:nvPr/>
        </p:nvSpPr>
        <p:spPr>
          <a:xfrm>
            <a:off x="5406921" y="1123676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나의 리워드 내역 확인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CD1335-AA8D-43BD-A05B-91F2C69538EA}"/>
              </a:ext>
            </a:extLst>
          </p:cNvPr>
          <p:cNvSpPr txBox="1"/>
          <p:nvPr/>
        </p:nvSpPr>
        <p:spPr>
          <a:xfrm>
            <a:off x="3164859" y="1132160"/>
            <a:ext cx="188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My Reward </a:t>
            </a:r>
            <a:r>
              <a:rPr lang="ko-KR" altLang="en-US" sz="1200"/>
              <a:t>버튼 누름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249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582</Words>
  <Application>Microsoft Office PowerPoint</Application>
  <PresentationFormat>와이드스크린</PresentationFormat>
  <Paragraphs>180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S CY</cp:lastModifiedBy>
  <cp:revision>30</cp:revision>
  <dcterms:created xsi:type="dcterms:W3CDTF">2020-01-22T03:17:09Z</dcterms:created>
  <dcterms:modified xsi:type="dcterms:W3CDTF">2020-01-27T07:34:33Z</dcterms:modified>
</cp:coreProperties>
</file>