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9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  <a:srgbClr val="DCFF78"/>
    <a:srgbClr val="7882A7"/>
    <a:srgbClr val="9933FF"/>
    <a:srgbClr val="E7E9E7"/>
    <a:srgbClr val="EBF0FA"/>
    <a:srgbClr val="0A0F13"/>
    <a:srgbClr val="646E96"/>
    <a:srgbClr val="E1DAB2"/>
    <a:srgbClr val="5EA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6"/>
    <p:restoredTop sz="93243" autoAdjust="0"/>
  </p:normalViewPr>
  <p:slideViewPr>
    <p:cSldViewPr snapToGrid="0" snapToObjects="1">
      <p:cViewPr>
        <p:scale>
          <a:sx n="83" d="100"/>
          <a:sy n="83" d="100"/>
        </p:scale>
        <p:origin x="1272" y="344"/>
      </p:cViewPr>
      <p:guideLst>
        <p:guide orient="horz" pos="252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B2066-F46A-DE4D-BE0F-D09FB31645FB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D755E-7356-CD4D-AE47-3A14F98E8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1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7B0EA-FDD7-2E46-A71A-6A1CF36D0FC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D4E63-561C-0746-890B-9C66277DB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37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D4E63-561C-0746-890B-9C66277DB9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28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760C-095B-3A4B-B54D-EB2FB9C0723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F732-85E4-C249-AC43-0C51150F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6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760C-095B-3A4B-B54D-EB2FB9C0723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F732-85E4-C249-AC43-0C51150F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0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760C-095B-3A4B-B54D-EB2FB9C0723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F732-85E4-C249-AC43-0C51150F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760C-095B-3A4B-B54D-EB2FB9C0723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F732-85E4-C249-AC43-0C51150F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6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760C-095B-3A4B-B54D-EB2FB9C0723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F732-85E4-C249-AC43-0C51150F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15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760C-095B-3A4B-B54D-EB2FB9C0723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F732-85E4-C249-AC43-0C51150F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25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760C-095B-3A4B-B54D-EB2FB9C0723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F732-85E4-C249-AC43-0C51150F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760C-095B-3A4B-B54D-EB2FB9C0723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F732-85E4-C249-AC43-0C51150F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760C-095B-3A4B-B54D-EB2FB9C0723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F732-85E4-C249-AC43-0C51150F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30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760C-095B-3A4B-B54D-EB2FB9C0723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F732-85E4-C249-AC43-0C51150F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2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760C-095B-3A4B-B54D-EB2FB9C0723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F732-85E4-C249-AC43-0C51150F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93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760C-095B-3A4B-B54D-EB2FB9C07238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F732-85E4-C249-AC43-0C51150F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18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27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2729" y="2504942"/>
            <a:ext cx="381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solidFill>
                  <a:srgbClr val="DCFF78"/>
                </a:solidFill>
                <a:latin typeface="Arial Black" charset="0"/>
                <a:ea typeface="Arial Black" charset="0"/>
                <a:cs typeface="Arial Black" charset="0"/>
              </a:rPr>
              <a:t>ATLAS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8578" y="1194590"/>
            <a:ext cx="64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DCFF78"/>
                </a:solidFill>
                <a:latin typeface="Arial" charset="0"/>
                <a:ea typeface="Arial" charset="0"/>
                <a:cs typeface="Arial" charset="0"/>
              </a:rPr>
              <a:t>Frame Standards</a:t>
            </a:r>
            <a:endParaRPr lang="en-GB" sz="2800" b="1" dirty="0">
              <a:solidFill>
                <a:srgbClr val="DCFF7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55407" y="5080905"/>
            <a:ext cx="234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GB" sz="2000" b="1" dirty="0">
                <a:solidFill>
                  <a:srgbClr val="DCFF78"/>
                </a:solidFill>
                <a:latin typeface="Arial" charset="0"/>
                <a:ea typeface="Arial" charset="0"/>
                <a:cs typeface="Arial" charset="0"/>
              </a:rPr>
              <a:t>Sean ZHOU</a:t>
            </a:r>
          </a:p>
        </p:txBody>
      </p:sp>
    </p:spTree>
    <p:extLst>
      <p:ext uri="{BB962C8B-B14F-4D97-AF65-F5344CB8AC3E}">
        <p14:creationId xmlns:p14="http://schemas.microsoft.com/office/powerpoint/2010/main" val="149696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109" y="1308936"/>
            <a:ext cx="3286123" cy="177154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6264067" y="2733274"/>
            <a:ext cx="648459" cy="20955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758194" y="2770877"/>
            <a:ext cx="532998" cy="387216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8254900" y="1046411"/>
            <a:ext cx="270" cy="50474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2017" y="2198939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X</a:t>
            </a:r>
            <a:r>
              <a:rPr lang="en-GB" dirty="0" smtClean="0"/>
              <a:t>-axis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628237" y="2830901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Y-axis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472488" y="1117851"/>
            <a:ext cx="162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Z-axis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004" y="1227570"/>
            <a:ext cx="2475869" cy="2536256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>
            <a:off x="4447166" y="2332711"/>
            <a:ext cx="609853" cy="484632"/>
          </a:xfrm>
          <a:prstGeom prst="rightArrow">
            <a:avLst/>
          </a:prstGeom>
          <a:solidFill>
            <a:srgbClr val="78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58980" y="407125"/>
            <a:ext cx="1068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7882A7"/>
                </a:solidFill>
                <a:latin typeface="Arial Black" charset="0"/>
                <a:ea typeface="Arial Black" charset="0"/>
                <a:cs typeface="Arial Black" charset="0"/>
              </a:rPr>
              <a:t>Device Frame -&gt; Vehicle Frame -&gt; Earth Frame</a:t>
            </a:r>
            <a:endParaRPr lang="en-GB" sz="2400" b="1" dirty="0">
              <a:solidFill>
                <a:srgbClr val="7882A7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99323" y="2646864"/>
            <a:ext cx="62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52184" y="1076478"/>
            <a:ext cx="62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Roll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7208" y="2419910"/>
            <a:ext cx="62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Yaw</a:t>
            </a:r>
          </a:p>
        </p:txBody>
      </p:sp>
      <p:sp>
        <p:nvSpPr>
          <p:cNvPr id="23" name="Arrow: Right 16"/>
          <p:cNvSpPr/>
          <p:nvPr/>
        </p:nvSpPr>
        <p:spPr>
          <a:xfrm rot="5400000">
            <a:off x="8080994" y="3508044"/>
            <a:ext cx="609853" cy="484632"/>
          </a:xfrm>
          <a:prstGeom prst="rightArrow">
            <a:avLst/>
          </a:prstGeom>
          <a:solidFill>
            <a:srgbClr val="78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16"/>
          <p:cNvSpPr/>
          <p:nvPr/>
        </p:nvSpPr>
        <p:spPr>
          <a:xfrm rot="10800000">
            <a:off x="4235433" y="4904859"/>
            <a:ext cx="609853" cy="484632"/>
          </a:xfrm>
          <a:prstGeom prst="rightArrow">
            <a:avLst/>
          </a:prstGeom>
          <a:solidFill>
            <a:srgbClr val="788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43" y="4085397"/>
            <a:ext cx="2235200" cy="2326640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145719" y="5432221"/>
            <a:ext cx="485995" cy="296795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2806084" y="4258146"/>
            <a:ext cx="270" cy="60015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1834124" y="5446509"/>
            <a:ext cx="557213" cy="21134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 b="30629"/>
          <a:stretch/>
        </p:blipFill>
        <p:spPr>
          <a:xfrm>
            <a:off x="7712633" y="4255311"/>
            <a:ext cx="3369300" cy="212149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644211" y="5213836"/>
            <a:ext cx="411066" cy="4653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8644211" y="4414838"/>
            <a:ext cx="411066" cy="807449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9055277" y="5072063"/>
            <a:ext cx="717380" cy="150224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94"/>
          <a:stretch/>
        </p:blipFill>
        <p:spPr>
          <a:xfrm>
            <a:off x="5761367" y="4723125"/>
            <a:ext cx="1167978" cy="117096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248495" y="1432598"/>
            <a:ext cx="1621880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DCFF78"/>
                </a:solidFill>
              </a:defRPr>
            </a:lvl1pPr>
          </a:lstStyle>
          <a:p>
            <a:r>
              <a:rPr lang="en-GB" b="1" dirty="0"/>
              <a:t>Device Frame</a:t>
            </a:r>
            <a:endParaRPr lang="en-GB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141397" y="1398049"/>
            <a:ext cx="1621880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DCFF78"/>
                </a:solidFill>
              </a:defRPr>
            </a:lvl1pPr>
          </a:lstStyle>
          <a:p>
            <a:r>
              <a:rPr lang="en-GB" b="1" smtClean="0"/>
              <a:t>Vehicle </a:t>
            </a:r>
            <a:r>
              <a:rPr lang="en-GB" b="1" dirty="0"/>
              <a:t>Frame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103199" y="4085397"/>
            <a:ext cx="1621880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DCFF78"/>
                </a:solidFill>
              </a:defRPr>
            </a:lvl1pPr>
          </a:lstStyle>
          <a:p>
            <a:r>
              <a:rPr lang="en-GB" b="1" dirty="0" smtClean="0"/>
              <a:t>Earth </a:t>
            </a:r>
            <a:r>
              <a:rPr lang="en-GB" b="1" dirty="0"/>
              <a:t>Frame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58094" y="3779325"/>
            <a:ext cx="1621880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DCFF78"/>
                </a:solidFill>
              </a:defRPr>
            </a:lvl1pPr>
          </a:lstStyle>
          <a:p>
            <a:r>
              <a:rPr lang="en-GB" b="1" dirty="0" smtClean="0"/>
              <a:t>Course</a:t>
            </a:r>
            <a:endParaRPr lang="en-GB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88139" y="4291532"/>
            <a:ext cx="162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North (0˚)</a:t>
            </a:r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243440" y="4900737"/>
            <a:ext cx="314325" cy="203494"/>
          </a:xfrm>
          <a:prstGeom prst="straightConnector1">
            <a:avLst/>
          </a:prstGeom>
          <a:ln w="28575">
            <a:solidFill>
              <a:srgbClr val="3737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67718" y="6036447"/>
            <a:ext cx="240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Clockwise 0˚~359˚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799861" y="4225877"/>
            <a:ext cx="1621880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DCFF78"/>
                </a:solidFill>
              </a:defRPr>
            </a:lvl1pPr>
          </a:lstStyle>
          <a:p>
            <a:r>
              <a:rPr lang="en-GB" b="1" dirty="0" smtClean="0"/>
              <a:t>Quaternion</a:t>
            </a:r>
            <a:endParaRPr lang="en-GB" b="1" dirty="0"/>
          </a:p>
        </p:txBody>
      </p:sp>
      <p:sp>
        <p:nvSpPr>
          <p:cNvPr id="55" name="Rectangle 54"/>
          <p:cNvSpPr/>
          <p:nvPr/>
        </p:nvSpPr>
        <p:spPr>
          <a:xfrm>
            <a:off x="1326961" y="6099242"/>
            <a:ext cx="2907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Neue" charset="0"/>
              </a:rPr>
              <a:t>quaternion : (scalar</a:t>
            </a:r>
            <a:r>
              <a:rPr lang="en-US" dirty="0" smtClean="0">
                <a:latin typeface="Helvetica Neue" charset="0"/>
              </a:rPr>
              <a:t>,</a:t>
            </a:r>
            <a:r>
              <a:rPr lang="zh-CN" altLang="en-US" dirty="0" smtClean="0">
                <a:latin typeface="Helvetica Neue" charset="0"/>
              </a:rPr>
              <a:t> </a:t>
            </a:r>
            <a:r>
              <a:rPr lang="en-US" dirty="0" smtClean="0">
                <a:latin typeface="Helvetica Neue" charset="0"/>
              </a:rPr>
              <a:t>x,</a:t>
            </a:r>
            <a:r>
              <a:rPr lang="zh-CN" altLang="en-US" dirty="0" smtClean="0">
                <a:latin typeface="Helvetica Neue" charset="0"/>
              </a:rPr>
              <a:t> </a:t>
            </a:r>
            <a:r>
              <a:rPr lang="en-US" dirty="0" smtClean="0">
                <a:latin typeface="Helvetica Neue" charset="0"/>
              </a:rPr>
              <a:t>y,</a:t>
            </a:r>
            <a:r>
              <a:rPr lang="zh-CN" altLang="en-US" dirty="0" smtClean="0">
                <a:latin typeface="Helvetica Neue" charset="0"/>
              </a:rPr>
              <a:t> </a:t>
            </a:r>
            <a:r>
              <a:rPr lang="en-US" dirty="0" smtClean="0">
                <a:latin typeface="Helvetica Neue" charset="0"/>
              </a:rPr>
              <a:t>z</a:t>
            </a:r>
            <a:r>
              <a:rPr lang="en-US" dirty="0">
                <a:latin typeface="Helvetica Neue" charset="0"/>
              </a:rPr>
              <a:t>)</a:t>
            </a:r>
            <a:endParaRPr lang="en-US" dirty="0"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0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17619</TotalTime>
  <Words>50</Words>
  <Application>Microsoft Macintosh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 Black</vt:lpstr>
      <vt:lpstr>Calibri</vt:lpstr>
      <vt:lpstr>Calibri Light</vt:lpstr>
      <vt:lpstr>DengXian</vt:lpstr>
      <vt:lpstr>Helvetica Neue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Xin Zhou</dc:creator>
  <cp:lastModifiedBy>Sean Xin Zhou</cp:lastModifiedBy>
  <cp:revision>547</cp:revision>
  <cp:lastPrinted>2016-12-01T10:53:47Z</cp:lastPrinted>
  <dcterms:created xsi:type="dcterms:W3CDTF">2016-09-29T06:35:13Z</dcterms:created>
  <dcterms:modified xsi:type="dcterms:W3CDTF">2017-08-27T02:48:43Z</dcterms:modified>
</cp:coreProperties>
</file>