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89" r:id="rId6"/>
    <p:sldId id="290" r:id="rId7"/>
    <p:sldId id="288" r:id="rId8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6"/>
    <p:restoredTop sz="82804"/>
  </p:normalViewPr>
  <p:slideViewPr>
    <p:cSldViewPr snapToGrid="0" snapToObjects="1">
      <p:cViewPr>
        <p:scale>
          <a:sx n="79" d="100"/>
          <a:sy n="79" d="100"/>
        </p:scale>
        <p:origin x="976" y="7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72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OLD POKER 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566711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and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6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751232"/>
              </p:ext>
            </p:extLst>
          </p:nvPr>
        </p:nvGraphicFramePr>
        <p:xfrm>
          <a:off x="252487" y="4896671"/>
          <a:ext cx="10960007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37570"/>
                <a:gridCol w="326572"/>
                <a:gridCol w="2645228"/>
                <a:gridCol w="3543300"/>
                <a:gridCol w="2607337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𝜇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/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/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𝜇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1370982"/>
            <a:ext cx="11323976" cy="33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Jan </a:t>
            </a:r>
            <a:r>
              <a:rPr lang="de-CH" dirty="0" err="1" smtClean="0"/>
              <a:t>Speckien</a:t>
            </a:r>
            <a:r>
              <a:rPr lang="de-CH" dirty="0" smtClean="0"/>
              <a:t>, </a:t>
            </a:r>
            <a:r>
              <a:rPr lang="de-CH" dirty="0"/>
              <a:t>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111</TotalTime>
  <Words>497</Words>
  <Application>Microsoft Macintosh PowerPoint</Application>
  <PresentationFormat>Custom</PresentationFormat>
  <Paragraphs>121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eth_praesentation_16zu9_ETH3</vt:lpstr>
      <vt:lpstr>MAKE MILLIONS OF DOLLARS USING THIS OLD POKER TRICK</vt:lpstr>
      <vt:lpstr>Motivation</vt:lpstr>
      <vt:lpstr>Generic model</vt:lpstr>
      <vt:lpstr>Generic model</vt:lpstr>
      <vt:lpstr>Learning models overview</vt:lpstr>
      <vt:lpstr>Learning models comparison</vt:lpstr>
      <vt:lpstr>End of presentation 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66</cp:revision>
  <cp:lastPrinted>2016-08-18T05:23:39Z</cp:lastPrinted>
  <dcterms:created xsi:type="dcterms:W3CDTF">2014-03-27T10:12:53Z</dcterms:created>
  <dcterms:modified xsi:type="dcterms:W3CDTF">2016-12-18T08:41:17Z</dcterms:modified>
</cp:coreProperties>
</file>