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69" r:id="rId5"/>
    <p:sldId id="289" r:id="rId6"/>
    <p:sldId id="290" r:id="rId7"/>
    <p:sldId id="288" r:id="rId8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7"/>
    <p:restoredTop sz="82804"/>
  </p:normalViewPr>
  <p:slideViewPr>
    <p:cSldViewPr snapToGrid="0" snapToObjects="1">
      <p:cViewPr>
        <p:scale>
          <a:sx n="64" d="100"/>
          <a:sy n="64" d="100"/>
        </p:scale>
        <p:origin x="312" y="101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4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33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45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</a:t>
            </a:r>
            <a:r>
              <a:rPr lang="de-DE" dirty="0" smtClean="0"/>
              <a:t>AKE MILLIONS OF DOLLARS USING THIS </a:t>
            </a:r>
            <a:r>
              <a:rPr lang="de-DE" dirty="0" smtClean="0"/>
              <a:t>OLD POKER </a:t>
            </a:r>
            <a:r>
              <a:rPr lang="de-DE" dirty="0" smtClean="0"/>
              <a:t>TRICK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566711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Active vs. passive strategy</a:t>
            </a:r>
          </a:p>
          <a:p>
            <a:pPr lvl="2"/>
            <a:r>
              <a:rPr lang="en-GB" sz="2200" dirty="0" smtClean="0"/>
              <a:t>Fixing bet and blind to const.=1</a:t>
            </a:r>
          </a:p>
          <a:p>
            <a:pPr lvl="2"/>
            <a:r>
              <a:rPr lang="en-GB" sz="2200" dirty="0" smtClean="0"/>
              <a:t>Simplifying check, call, raise, re-raise to bet or no bet</a:t>
            </a:r>
          </a:p>
          <a:p>
            <a:pPr lvl="2"/>
            <a:r>
              <a:rPr lang="en-GB" sz="2200" dirty="0" smtClean="0"/>
              <a:t>Simplification of strategy to one variable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Private cards -&gt; </a:t>
            </a:r>
            <a:r>
              <a:rPr lang="en-GB" dirty="0" err="1" smtClean="0"/>
              <a:t>Cardvalue</a:t>
            </a:r>
            <a:r>
              <a:rPr lang="en-GB" dirty="0" smtClean="0"/>
              <a:t> =rand [0,1]</a:t>
            </a:r>
          </a:p>
          <a:p>
            <a:r>
              <a:rPr lang="en-GB" dirty="0" smtClean="0"/>
              <a:t>Flop adjust</a:t>
            </a:r>
          </a:p>
          <a:p>
            <a:pPr lvl="1"/>
            <a:r>
              <a:rPr lang="en-GB" dirty="0" smtClean="0"/>
              <a:t>Good cards usually stay good</a:t>
            </a:r>
          </a:p>
          <a:p>
            <a:pPr lvl="1"/>
            <a:r>
              <a:rPr lang="en-GB" dirty="0" smtClean="0"/>
              <a:t>Bad cards usually stay bad</a:t>
            </a:r>
          </a:p>
          <a:p>
            <a:pPr lvl="1"/>
            <a:r>
              <a:rPr lang="en-GB" dirty="0" smtClean="0"/>
              <a:t>For each player individually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68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2024064"/>
            <a:ext cx="11323975" cy="4213225"/>
          </a:xfrm>
        </p:spPr>
        <p:txBody>
          <a:bodyPr/>
          <a:lstStyle/>
          <a:p>
            <a:pPr lvl="1"/>
            <a:r>
              <a:rPr lang="en-GB" sz="2200" dirty="0" smtClean="0"/>
              <a:t>Optimised capital-bet-ratio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Player’s options ’’check’’ and ‘’bluff</a:t>
            </a:r>
            <a:r>
              <a:rPr lang="en-GB" sz="2200" dirty="0" smtClean="0"/>
              <a:t>’’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Increasing </a:t>
            </a:r>
            <a:r>
              <a:rPr lang="en-GB" sz="2200" dirty="0"/>
              <a:t>bet over </a:t>
            </a:r>
            <a:r>
              <a:rPr lang="en-GB" sz="2200" dirty="0" smtClean="0"/>
              <a:t>time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Varying bet sizes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More than two players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Real cards</a:t>
            </a:r>
          </a:p>
          <a:p>
            <a:pPr lvl="1"/>
            <a:endParaRPr lang="en-GB" sz="2200" dirty="0" smtClean="0"/>
          </a:p>
          <a:p>
            <a:pPr lvl="1"/>
            <a:endParaRPr lang="en-GB" sz="2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285565" y="6023113"/>
            <a:ext cx="5470041" cy="2141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59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5" y="1106714"/>
            <a:ext cx="5304868" cy="4720041"/>
          </a:xfrm>
        </p:spPr>
      </p:pic>
    </p:spTree>
    <p:extLst>
      <p:ext uri="{BB962C8B-B14F-4D97-AF65-F5344CB8AC3E}">
        <p14:creationId xmlns:p14="http://schemas.microsoft.com/office/powerpoint/2010/main" val="1349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2</TotalTime>
  <Words>442</Words>
  <Application>Microsoft Macintosh PowerPoint</Application>
  <PresentationFormat>Custom</PresentationFormat>
  <Paragraphs>96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eth_praesentation_16zu9_ETH3</vt:lpstr>
      <vt:lpstr>MAKE MILLIONS OF DOLLARS USING THIS OLD POKER TRICK</vt:lpstr>
      <vt:lpstr>Motivation</vt:lpstr>
      <vt:lpstr>Generic model</vt:lpstr>
      <vt:lpstr>Generic model</vt:lpstr>
      <vt:lpstr>Outlook</vt:lpstr>
      <vt:lpstr>PowerPoint Presentation</vt:lpstr>
      <vt:lpstr>End of presentation 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62</cp:revision>
  <cp:lastPrinted>2016-08-18T05:23:39Z</cp:lastPrinted>
  <dcterms:created xsi:type="dcterms:W3CDTF">2014-03-27T10:12:53Z</dcterms:created>
  <dcterms:modified xsi:type="dcterms:W3CDTF">2016-12-18T11:53:42Z</dcterms:modified>
</cp:coreProperties>
</file>