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8" r:id="rId4"/>
    <p:sldId id="269" r:id="rId5"/>
    <p:sldId id="289" r:id="rId6"/>
    <p:sldId id="288" r:id="rId7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21"/>
    <p:restoredTop sz="82830"/>
  </p:normalViewPr>
  <p:slideViewPr>
    <p:cSldViewPr snapToGrid="0" snapToObjects="1">
      <p:cViewPr>
        <p:scale>
          <a:sx n="64" d="100"/>
          <a:sy n="64" d="100"/>
        </p:scale>
        <p:origin x="1328" y="103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4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3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M</a:t>
            </a:r>
            <a:r>
              <a:rPr lang="de-DE" smtClean="0"/>
              <a:t>AKE MILLIONS OF DOLLARS USING THIS POKER TRICK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566711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Active vs. passive strategy</a:t>
            </a:r>
          </a:p>
          <a:p>
            <a:pPr lvl="2"/>
            <a:r>
              <a:rPr lang="en-GB" sz="2200" dirty="0" smtClean="0"/>
              <a:t>Fixing bet and blind to const.=1</a:t>
            </a:r>
          </a:p>
          <a:p>
            <a:pPr lvl="2"/>
            <a:r>
              <a:rPr lang="en-GB" sz="2200" dirty="0" smtClean="0"/>
              <a:t>Simplifying check, call, raise, re-raise to bet or no bet</a:t>
            </a:r>
          </a:p>
          <a:p>
            <a:pPr lvl="2"/>
            <a:r>
              <a:rPr lang="en-GB" sz="2200" dirty="0" smtClean="0"/>
              <a:t>Simplification of strategy to one variable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Private cards -&gt; </a:t>
            </a:r>
            <a:r>
              <a:rPr lang="en-GB" dirty="0" err="1" smtClean="0"/>
              <a:t>Cardvalue</a:t>
            </a:r>
            <a:r>
              <a:rPr lang="en-GB" dirty="0" smtClean="0"/>
              <a:t> =rand [0,1]</a:t>
            </a:r>
          </a:p>
          <a:p>
            <a:r>
              <a:rPr lang="en-GB" dirty="0" smtClean="0"/>
              <a:t>Flop adjust</a:t>
            </a:r>
          </a:p>
          <a:p>
            <a:pPr lvl="1"/>
            <a:r>
              <a:rPr lang="en-GB" dirty="0" smtClean="0"/>
              <a:t>Good cards usually stay good</a:t>
            </a:r>
          </a:p>
          <a:p>
            <a:pPr lvl="1"/>
            <a:r>
              <a:rPr lang="en-GB" dirty="0" smtClean="0"/>
              <a:t>Bad cards usually stay bad</a:t>
            </a:r>
          </a:p>
          <a:p>
            <a:pPr lvl="1"/>
            <a:r>
              <a:rPr lang="en-GB" dirty="0" smtClean="0"/>
              <a:t>For each player individually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68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2024064"/>
            <a:ext cx="11323975" cy="4213225"/>
          </a:xfrm>
        </p:spPr>
        <p:txBody>
          <a:bodyPr/>
          <a:lstStyle/>
          <a:p>
            <a:pPr lvl="1"/>
            <a:r>
              <a:rPr lang="en-GB" sz="2200" dirty="0" smtClean="0"/>
              <a:t>Optimised capital-bet-ratio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Player’s options ’’check’’ and ‘’bluff</a:t>
            </a:r>
            <a:r>
              <a:rPr lang="en-GB" sz="2200" dirty="0" smtClean="0"/>
              <a:t>’’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Increasing </a:t>
            </a:r>
            <a:r>
              <a:rPr lang="en-GB" sz="2200" dirty="0"/>
              <a:t>bet over </a:t>
            </a:r>
            <a:r>
              <a:rPr lang="en-GB" sz="2200" dirty="0" smtClean="0"/>
              <a:t>time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V</a:t>
            </a:r>
            <a:r>
              <a:rPr lang="en-GB" sz="2200" dirty="0" smtClean="0"/>
              <a:t>arying bet sizes</a:t>
            </a:r>
            <a:endParaRPr lang="en-GB" sz="2200" dirty="0" smtClean="0"/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More than two players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Real cards</a:t>
            </a:r>
          </a:p>
          <a:p>
            <a:pPr lvl="1"/>
            <a:endParaRPr lang="en-GB" sz="2200" dirty="0" smtClean="0"/>
          </a:p>
          <a:p>
            <a:pPr lvl="1"/>
            <a:endParaRPr lang="en-GB" sz="2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285565" y="6023113"/>
            <a:ext cx="5470041" cy="2141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59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0</TotalTime>
  <Words>419</Words>
  <Application>Microsoft Macintosh PowerPoint</Application>
  <PresentationFormat>Benutzerdefiniert</PresentationFormat>
  <Paragraphs>91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Wingdings</vt:lpstr>
      <vt:lpstr>Arial</vt:lpstr>
      <vt:lpstr>eth_praesentation_16zu9_ETH3</vt:lpstr>
      <vt:lpstr>MAKE MILLIONS OF DOLLARS USING THIS POKER TRICK</vt:lpstr>
      <vt:lpstr>Motivation</vt:lpstr>
      <vt:lpstr>Generic model</vt:lpstr>
      <vt:lpstr>Generic model</vt:lpstr>
      <vt:lpstr>Outlook</vt:lpstr>
      <vt:lpstr>End of presentation </vt:lpstr>
    </vt:vector>
  </TitlesOfParts>
  <Company>ISG D-AgrL - ETH Zürich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Tim Weber</cp:lastModifiedBy>
  <cp:revision>61</cp:revision>
  <cp:lastPrinted>2016-08-18T05:23:39Z</cp:lastPrinted>
  <dcterms:created xsi:type="dcterms:W3CDTF">2014-03-27T10:12:53Z</dcterms:created>
  <dcterms:modified xsi:type="dcterms:W3CDTF">2016-12-18T11:47:09Z</dcterms:modified>
</cp:coreProperties>
</file>