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9" r:id="rId15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39E54-62A3-49E8-A2A6-1A2EDC3B02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A54DDC-905C-479B-8A3A-055275CF2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Academic English refers to a </a:t>
          </a:r>
          <a:r>
            <a:rPr lang="en-US" b="0" i="0" dirty="0" err="1"/>
            <a:t>specialised</a:t>
          </a:r>
          <a:r>
            <a:rPr lang="en-US" b="0" i="0" dirty="0"/>
            <a:t> form of communication used within the realm of academia, characterized by precise language, structured organization, and a focus on critical thinking. </a:t>
          </a:r>
          <a:endParaRPr lang="en-US" dirty="0"/>
        </a:p>
      </dgm:t>
    </dgm:pt>
    <dgm:pt modelId="{39FC7758-4D0A-49E5-8D58-36E5A630959A}" type="parTrans" cxnId="{58D14AD4-9FD9-499B-A4CA-D1D0C18D4767}">
      <dgm:prSet/>
      <dgm:spPr/>
      <dgm:t>
        <a:bodyPr/>
        <a:lstStyle/>
        <a:p>
          <a:endParaRPr lang="en-US"/>
        </a:p>
      </dgm:t>
    </dgm:pt>
    <dgm:pt modelId="{468361FC-F748-4D37-B964-53DCE935F9F5}" type="sibTrans" cxnId="{58D14AD4-9FD9-499B-A4CA-D1D0C18D4767}">
      <dgm:prSet/>
      <dgm:spPr/>
      <dgm:t>
        <a:bodyPr/>
        <a:lstStyle/>
        <a:p>
          <a:endParaRPr lang="en-US"/>
        </a:p>
      </dgm:t>
    </dgm:pt>
    <dgm:pt modelId="{22446C4F-6954-42EA-9A6A-D6C086B6C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is the language employed by scholars, researchers, and students to convey complex ideas, research findings, and arguments within various academic disciplines. </a:t>
          </a:r>
          <a:endParaRPr lang="en-US"/>
        </a:p>
      </dgm:t>
    </dgm:pt>
    <dgm:pt modelId="{E83EFBE8-B589-4368-9637-EC74F4314F1E}" type="parTrans" cxnId="{22280FE0-6235-46F3-9C37-F230AD035140}">
      <dgm:prSet/>
      <dgm:spPr/>
      <dgm:t>
        <a:bodyPr/>
        <a:lstStyle/>
        <a:p>
          <a:endParaRPr lang="en-US"/>
        </a:p>
      </dgm:t>
    </dgm:pt>
    <dgm:pt modelId="{69042DCF-FD31-476D-A6A2-29B0DD58C494}" type="sibTrans" cxnId="{22280FE0-6235-46F3-9C37-F230AD035140}">
      <dgm:prSet/>
      <dgm:spPr/>
      <dgm:t>
        <a:bodyPr/>
        <a:lstStyle/>
        <a:p>
          <a:endParaRPr lang="en-US"/>
        </a:p>
      </dgm:t>
    </dgm:pt>
    <dgm:pt modelId="{C3D6FC3A-784E-49C3-A283-B7D58FEF60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form of writing and communication is essential for participating in scholarly discourse and contributing to the advancement of knowledge within a specific field.</a:t>
          </a:r>
          <a:endParaRPr lang="en-US"/>
        </a:p>
      </dgm:t>
    </dgm:pt>
    <dgm:pt modelId="{2AF15EC6-A61C-46F4-85B1-B0F99CD1E88A}" type="parTrans" cxnId="{3CD991B8-7BBC-47E6-ABE4-3FC683D2B870}">
      <dgm:prSet/>
      <dgm:spPr/>
      <dgm:t>
        <a:bodyPr/>
        <a:lstStyle/>
        <a:p>
          <a:endParaRPr lang="en-US"/>
        </a:p>
      </dgm:t>
    </dgm:pt>
    <dgm:pt modelId="{A679E4C0-ED8F-4533-BC3A-8F2046C0A094}" type="sibTrans" cxnId="{3CD991B8-7BBC-47E6-ABE4-3FC683D2B870}">
      <dgm:prSet/>
      <dgm:spPr/>
      <dgm:t>
        <a:bodyPr/>
        <a:lstStyle/>
        <a:p>
          <a:endParaRPr lang="en-US"/>
        </a:p>
      </dgm:t>
    </dgm:pt>
    <dgm:pt modelId="{A23B0FF2-31FD-4188-952B-3E49FBCE8DC1}" type="pres">
      <dgm:prSet presAssocID="{94639E54-62A3-49E8-A2A6-1A2EDC3B0299}" presName="root" presStyleCnt="0">
        <dgm:presLayoutVars>
          <dgm:dir/>
          <dgm:resizeHandles val="exact"/>
        </dgm:presLayoutVars>
      </dgm:prSet>
      <dgm:spPr/>
    </dgm:pt>
    <dgm:pt modelId="{D78F3805-C837-4690-BC9E-21D2F8324B3E}" type="pres">
      <dgm:prSet presAssocID="{DEA54DDC-905C-479B-8A3A-055275CF2D73}" presName="compNode" presStyleCnt="0"/>
      <dgm:spPr/>
    </dgm:pt>
    <dgm:pt modelId="{1A821419-9696-4F71-BB0E-3A25A2CC7989}" type="pres">
      <dgm:prSet presAssocID="{DEA54DDC-905C-479B-8A3A-055275CF2D73}" presName="bgRect" presStyleLbl="bgShp" presStyleIdx="0" presStyleCnt="3"/>
      <dgm:spPr/>
    </dgm:pt>
    <dgm:pt modelId="{CE4FF460-3529-4530-B0A2-0DA98F088D87}" type="pres">
      <dgm:prSet presAssocID="{DEA54DDC-905C-479B-8A3A-055275CF2D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E78F6EC-9642-4369-8796-EFAB0A167852}" type="pres">
      <dgm:prSet presAssocID="{DEA54DDC-905C-479B-8A3A-055275CF2D73}" presName="spaceRect" presStyleCnt="0"/>
      <dgm:spPr/>
    </dgm:pt>
    <dgm:pt modelId="{FADC2EC8-7FAD-4D09-B0A5-0EC7E61C740A}" type="pres">
      <dgm:prSet presAssocID="{DEA54DDC-905C-479B-8A3A-055275CF2D73}" presName="parTx" presStyleLbl="revTx" presStyleIdx="0" presStyleCnt="3">
        <dgm:presLayoutVars>
          <dgm:chMax val="0"/>
          <dgm:chPref val="0"/>
        </dgm:presLayoutVars>
      </dgm:prSet>
      <dgm:spPr/>
    </dgm:pt>
    <dgm:pt modelId="{E66EC959-D388-4717-8A6E-D924C60166F9}" type="pres">
      <dgm:prSet presAssocID="{468361FC-F748-4D37-B964-53DCE935F9F5}" presName="sibTrans" presStyleCnt="0"/>
      <dgm:spPr/>
    </dgm:pt>
    <dgm:pt modelId="{AC80252C-E7FE-4176-86BA-33D667D2A32F}" type="pres">
      <dgm:prSet presAssocID="{22446C4F-6954-42EA-9A6A-D6C086B6C765}" presName="compNode" presStyleCnt="0"/>
      <dgm:spPr/>
    </dgm:pt>
    <dgm:pt modelId="{9F47CF76-9556-44D8-A805-4CAD3374DC96}" type="pres">
      <dgm:prSet presAssocID="{22446C4F-6954-42EA-9A6A-D6C086B6C765}" presName="bgRect" presStyleLbl="bgShp" presStyleIdx="1" presStyleCnt="3"/>
      <dgm:spPr/>
    </dgm:pt>
    <dgm:pt modelId="{D2C7D164-E11F-4F14-BD1B-3D94863A6105}" type="pres">
      <dgm:prSet presAssocID="{22446C4F-6954-42EA-9A6A-D6C086B6C7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A1C1806-F9F9-4625-BE1D-14B5A0F9BA88}" type="pres">
      <dgm:prSet presAssocID="{22446C4F-6954-42EA-9A6A-D6C086B6C765}" presName="spaceRect" presStyleCnt="0"/>
      <dgm:spPr/>
    </dgm:pt>
    <dgm:pt modelId="{5D2E583D-CE9C-4EFA-B5D9-1B5946DA643B}" type="pres">
      <dgm:prSet presAssocID="{22446C4F-6954-42EA-9A6A-D6C086B6C765}" presName="parTx" presStyleLbl="revTx" presStyleIdx="1" presStyleCnt="3">
        <dgm:presLayoutVars>
          <dgm:chMax val="0"/>
          <dgm:chPref val="0"/>
        </dgm:presLayoutVars>
      </dgm:prSet>
      <dgm:spPr/>
    </dgm:pt>
    <dgm:pt modelId="{3682BB1F-DD7A-48D1-A974-E7A966CE2B2C}" type="pres">
      <dgm:prSet presAssocID="{69042DCF-FD31-476D-A6A2-29B0DD58C494}" presName="sibTrans" presStyleCnt="0"/>
      <dgm:spPr/>
    </dgm:pt>
    <dgm:pt modelId="{7FDF63F4-F62A-4AAE-BFB9-FB4E1C8CD25D}" type="pres">
      <dgm:prSet presAssocID="{C3D6FC3A-784E-49C3-A283-B7D58FEF6014}" presName="compNode" presStyleCnt="0"/>
      <dgm:spPr/>
    </dgm:pt>
    <dgm:pt modelId="{8A7E33E7-0162-41C0-B088-596F74D67A08}" type="pres">
      <dgm:prSet presAssocID="{C3D6FC3A-784E-49C3-A283-B7D58FEF6014}" presName="bgRect" presStyleLbl="bgShp" presStyleIdx="2" presStyleCnt="3"/>
      <dgm:spPr/>
    </dgm:pt>
    <dgm:pt modelId="{2D7F053E-1F10-42F9-B459-D26684D5512F}" type="pres">
      <dgm:prSet presAssocID="{C3D6FC3A-784E-49C3-A283-B7D58FEF60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A857E0-5121-46CF-9637-515B555BC9AE}" type="pres">
      <dgm:prSet presAssocID="{C3D6FC3A-784E-49C3-A283-B7D58FEF6014}" presName="spaceRect" presStyleCnt="0"/>
      <dgm:spPr/>
    </dgm:pt>
    <dgm:pt modelId="{03414239-9A4F-4B22-8A72-0E1D60C63B74}" type="pres">
      <dgm:prSet presAssocID="{C3D6FC3A-784E-49C3-A283-B7D58FEF60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B1E732-86A6-4693-AADE-0286EBB9939A}" type="presOf" srcId="{DEA54DDC-905C-479B-8A3A-055275CF2D73}" destId="{FADC2EC8-7FAD-4D09-B0A5-0EC7E61C740A}" srcOrd="0" destOrd="0" presId="urn:microsoft.com/office/officeart/2018/2/layout/IconVerticalSolidList"/>
    <dgm:cxn modelId="{BA73C23E-CFA0-4E33-B8F8-80A9729B5B5B}" type="presOf" srcId="{C3D6FC3A-784E-49C3-A283-B7D58FEF6014}" destId="{03414239-9A4F-4B22-8A72-0E1D60C63B74}" srcOrd="0" destOrd="0" presId="urn:microsoft.com/office/officeart/2018/2/layout/IconVerticalSolidList"/>
    <dgm:cxn modelId="{3CD991B8-7BBC-47E6-ABE4-3FC683D2B870}" srcId="{94639E54-62A3-49E8-A2A6-1A2EDC3B0299}" destId="{C3D6FC3A-784E-49C3-A283-B7D58FEF6014}" srcOrd="2" destOrd="0" parTransId="{2AF15EC6-A61C-46F4-85B1-B0F99CD1E88A}" sibTransId="{A679E4C0-ED8F-4533-BC3A-8F2046C0A094}"/>
    <dgm:cxn modelId="{4AD498C2-8C96-451B-B0B6-7A9FDD216C24}" type="presOf" srcId="{22446C4F-6954-42EA-9A6A-D6C086B6C765}" destId="{5D2E583D-CE9C-4EFA-B5D9-1B5946DA643B}" srcOrd="0" destOrd="0" presId="urn:microsoft.com/office/officeart/2018/2/layout/IconVerticalSolidList"/>
    <dgm:cxn modelId="{58D14AD4-9FD9-499B-A4CA-D1D0C18D4767}" srcId="{94639E54-62A3-49E8-A2A6-1A2EDC3B0299}" destId="{DEA54DDC-905C-479B-8A3A-055275CF2D73}" srcOrd="0" destOrd="0" parTransId="{39FC7758-4D0A-49E5-8D58-36E5A630959A}" sibTransId="{468361FC-F748-4D37-B964-53DCE935F9F5}"/>
    <dgm:cxn modelId="{22280FE0-6235-46F3-9C37-F230AD035140}" srcId="{94639E54-62A3-49E8-A2A6-1A2EDC3B0299}" destId="{22446C4F-6954-42EA-9A6A-D6C086B6C765}" srcOrd="1" destOrd="0" parTransId="{E83EFBE8-B589-4368-9637-EC74F4314F1E}" sibTransId="{69042DCF-FD31-476D-A6A2-29B0DD58C494}"/>
    <dgm:cxn modelId="{1E2F34E6-633E-45AA-A4C1-18B93D666CA6}" type="presOf" srcId="{94639E54-62A3-49E8-A2A6-1A2EDC3B0299}" destId="{A23B0FF2-31FD-4188-952B-3E49FBCE8DC1}" srcOrd="0" destOrd="0" presId="urn:microsoft.com/office/officeart/2018/2/layout/IconVerticalSolidList"/>
    <dgm:cxn modelId="{4483C289-C6A3-45AD-A563-53CD9E73328D}" type="presParOf" srcId="{A23B0FF2-31FD-4188-952B-3E49FBCE8DC1}" destId="{D78F3805-C837-4690-BC9E-21D2F8324B3E}" srcOrd="0" destOrd="0" presId="urn:microsoft.com/office/officeart/2018/2/layout/IconVerticalSolidList"/>
    <dgm:cxn modelId="{61163CEB-150B-4F12-B344-3E309B8EEC23}" type="presParOf" srcId="{D78F3805-C837-4690-BC9E-21D2F8324B3E}" destId="{1A821419-9696-4F71-BB0E-3A25A2CC7989}" srcOrd="0" destOrd="0" presId="urn:microsoft.com/office/officeart/2018/2/layout/IconVerticalSolidList"/>
    <dgm:cxn modelId="{10C86063-821F-45F1-BCAB-D6FAA16D9E3E}" type="presParOf" srcId="{D78F3805-C837-4690-BC9E-21D2F8324B3E}" destId="{CE4FF460-3529-4530-B0A2-0DA98F088D87}" srcOrd="1" destOrd="0" presId="urn:microsoft.com/office/officeart/2018/2/layout/IconVerticalSolidList"/>
    <dgm:cxn modelId="{02AD43AF-75F4-48CE-B840-E73D0FB0E8DB}" type="presParOf" srcId="{D78F3805-C837-4690-BC9E-21D2F8324B3E}" destId="{3E78F6EC-9642-4369-8796-EFAB0A167852}" srcOrd="2" destOrd="0" presId="urn:microsoft.com/office/officeart/2018/2/layout/IconVerticalSolidList"/>
    <dgm:cxn modelId="{FCABF408-3433-4650-A67B-64E8E33A8362}" type="presParOf" srcId="{D78F3805-C837-4690-BC9E-21D2F8324B3E}" destId="{FADC2EC8-7FAD-4D09-B0A5-0EC7E61C740A}" srcOrd="3" destOrd="0" presId="urn:microsoft.com/office/officeart/2018/2/layout/IconVerticalSolidList"/>
    <dgm:cxn modelId="{52CC6078-9764-4112-A39F-8B82AF0B39EF}" type="presParOf" srcId="{A23B0FF2-31FD-4188-952B-3E49FBCE8DC1}" destId="{E66EC959-D388-4717-8A6E-D924C60166F9}" srcOrd="1" destOrd="0" presId="urn:microsoft.com/office/officeart/2018/2/layout/IconVerticalSolidList"/>
    <dgm:cxn modelId="{4E653227-B6A2-40DD-A882-D5138C894325}" type="presParOf" srcId="{A23B0FF2-31FD-4188-952B-3E49FBCE8DC1}" destId="{AC80252C-E7FE-4176-86BA-33D667D2A32F}" srcOrd="2" destOrd="0" presId="urn:microsoft.com/office/officeart/2018/2/layout/IconVerticalSolidList"/>
    <dgm:cxn modelId="{6F0D2BFC-07B3-4F24-88D2-CE207AC5803C}" type="presParOf" srcId="{AC80252C-E7FE-4176-86BA-33D667D2A32F}" destId="{9F47CF76-9556-44D8-A805-4CAD3374DC96}" srcOrd="0" destOrd="0" presId="urn:microsoft.com/office/officeart/2018/2/layout/IconVerticalSolidList"/>
    <dgm:cxn modelId="{342473F1-4FE1-461C-BB8B-FB4F40E054D1}" type="presParOf" srcId="{AC80252C-E7FE-4176-86BA-33D667D2A32F}" destId="{D2C7D164-E11F-4F14-BD1B-3D94863A6105}" srcOrd="1" destOrd="0" presId="urn:microsoft.com/office/officeart/2018/2/layout/IconVerticalSolidList"/>
    <dgm:cxn modelId="{AF8D886F-AAD3-45ED-8EB7-2699AD00EB1C}" type="presParOf" srcId="{AC80252C-E7FE-4176-86BA-33D667D2A32F}" destId="{BA1C1806-F9F9-4625-BE1D-14B5A0F9BA88}" srcOrd="2" destOrd="0" presId="urn:microsoft.com/office/officeart/2018/2/layout/IconVerticalSolidList"/>
    <dgm:cxn modelId="{03037928-B8CC-4A6C-82B8-172DFEC456BD}" type="presParOf" srcId="{AC80252C-E7FE-4176-86BA-33D667D2A32F}" destId="{5D2E583D-CE9C-4EFA-B5D9-1B5946DA643B}" srcOrd="3" destOrd="0" presId="urn:microsoft.com/office/officeart/2018/2/layout/IconVerticalSolidList"/>
    <dgm:cxn modelId="{7819DF70-E0FE-43B5-871B-A37B228782AE}" type="presParOf" srcId="{A23B0FF2-31FD-4188-952B-3E49FBCE8DC1}" destId="{3682BB1F-DD7A-48D1-A974-E7A966CE2B2C}" srcOrd="3" destOrd="0" presId="urn:microsoft.com/office/officeart/2018/2/layout/IconVerticalSolidList"/>
    <dgm:cxn modelId="{AD8E294D-623F-416A-AA31-0B8E7429BD4D}" type="presParOf" srcId="{A23B0FF2-31FD-4188-952B-3E49FBCE8DC1}" destId="{7FDF63F4-F62A-4AAE-BFB9-FB4E1C8CD25D}" srcOrd="4" destOrd="0" presId="urn:microsoft.com/office/officeart/2018/2/layout/IconVerticalSolidList"/>
    <dgm:cxn modelId="{10A534A1-B797-4BA3-B921-D3F39456435B}" type="presParOf" srcId="{7FDF63F4-F62A-4AAE-BFB9-FB4E1C8CD25D}" destId="{8A7E33E7-0162-41C0-B088-596F74D67A08}" srcOrd="0" destOrd="0" presId="urn:microsoft.com/office/officeart/2018/2/layout/IconVerticalSolidList"/>
    <dgm:cxn modelId="{6FE3FB36-167E-4DD6-8526-0661B6BC235C}" type="presParOf" srcId="{7FDF63F4-F62A-4AAE-BFB9-FB4E1C8CD25D}" destId="{2D7F053E-1F10-42F9-B459-D26684D5512F}" srcOrd="1" destOrd="0" presId="urn:microsoft.com/office/officeart/2018/2/layout/IconVerticalSolidList"/>
    <dgm:cxn modelId="{5D0CCD0E-56C2-42DF-A974-A05E83C5B922}" type="presParOf" srcId="{7FDF63F4-F62A-4AAE-BFB9-FB4E1C8CD25D}" destId="{48A857E0-5121-46CF-9637-515B555BC9AE}" srcOrd="2" destOrd="0" presId="urn:microsoft.com/office/officeart/2018/2/layout/IconVerticalSolidList"/>
    <dgm:cxn modelId="{B9C77343-1514-432B-B334-9277A4F86190}" type="presParOf" srcId="{7FDF63F4-F62A-4AAE-BFB9-FB4E1C8CD25D}" destId="{03414239-9A4F-4B22-8A72-0E1D60C63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30071-E01E-4064-BACB-A31BDA18E7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3E5ABA-8DB9-40D5-8129-740F16E1D049}">
      <dgm:prSet/>
      <dgm:spPr/>
      <dgm:t>
        <a:bodyPr/>
        <a:lstStyle/>
        <a:p>
          <a:r>
            <a:rPr lang="en-US" b="0" i="0"/>
            <a:t>From a critical standpoint, some scholars argue that the conventions of Academic English can present barriers to accessibility and inclusivity. </a:t>
          </a:r>
          <a:endParaRPr lang="en-US"/>
        </a:p>
      </dgm:t>
    </dgm:pt>
    <dgm:pt modelId="{8B5BEE89-3A44-4781-B2B0-3359C7F8909B}" type="parTrans" cxnId="{1D0D5C95-FA28-4CDD-97B5-F58995063013}">
      <dgm:prSet/>
      <dgm:spPr/>
      <dgm:t>
        <a:bodyPr/>
        <a:lstStyle/>
        <a:p>
          <a:endParaRPr lang="en-US"/>
        </a:p>
      </dgm:t>
    </dgm:pt>
    <dgm:pt modelId="{1CB22E92-0181-4AB5-B8DB-992B01B007B7}" type="sibTrans" cxnId="{1D0D5C95-FA28-4CDD-97B5-F58995063013}">
      <dgm:prSet/>
      <dgm:spPr/>
      <dgm:t>
        <a:bodyPr/>
        <a:lstStyle/>
        <a:p>
          <a:endParaRPr lang="en-US"/>
        </a:p>
      </dgm:t>
    </dgm:pt>
    <dgm:pt modelId="{5CE80DB3-2041-4CC5-9905-13AE33C1967E}">
      <dgm:prSet/>
      <dgm:spPr/>
      <dgm:t>
        <a:bodyPr/>
        <a:lstStyle/>
        <a:p>
          <a:r>
            <a:rPr lang="en-US" b="0" i="0"/>
            <a:t>The formal and often rigid structure of academic writing may distance certain audiences, making valuable research and knowledge less accessible to those outside academia or from diverse linguistic backgrounds. </a:t>
          </a:r>
          <a:endParaRPr lang="en-US"/>
        </a:p>
      </dgm:t>
    </dgm:pt>
    <dgm:pt modelId="{B184D86C-7B28-487D-9716-E07803A33B0E}" type="parTrans" cxnId="{CE529CBE-8804-4D46-A7F6-8F99540F814C}">
      <dgm:prSet/>
      <dgm:spPr/>
      <dgm:t>
        <a:bodyPr/>
        <a:lstStyle/>
        <a:p>
          <a:endParaRPr lang="en-US"/>
        </a:p>
      </dgm:t>
    </dgm:pt>
    <dgm:pt modelId="{84E2BEB8-8976-45C6-A44C-AD68F1E32CA7}" type="sibTrans" cxnId="{CE529CBE-8804-4D46-A7F6-8F99540F814C}">
      <dgm:prSet/>
      <dgm:spPr/>
      <dgm:t>
        <a:bodyPr/>
        <a:lstStyle/>
        <a:p>
          <a:endParaRPr lang="en-US"/>
        </a:p>
      </dgm:t>
    </dgm:pt>
    <dgm:pt modelId="{278DB3CA-ED41-4241-A062-F466DDCD264F}">
      <dgm:prSet/>
      <dgm:spPr/>
      <dgm:t>
        <a:bodyPr/>
        <a:lstStyle/>
        <a:p>
          <a:r>
            <a:rPr lang="en-US" b="0" i="0"/>
            <a:t>Additionally, the emphasis on conforming to specific style guides, such as the Harvard referencing style, can inadvertently privilege certain types of knowledge production and sources, potentially marginalizing alternative voices and perspectives.</a:t>
          </a:r>
          <a:endParaRPr lang="en-US"/>
        </a:p>
      </dgm:t>
    </dgm:pt>
    <dgm:pt modelId="{A7AFA900-463E-4A79-BD8A-D5E16EBB74F7}" type="parTrans" cxnId="{4098E1CE-44C6-4A29-ADEF-51768811B227}">
      <dgm:prSet/>
      <dgm:spPr/>
      <dgm:t>
        <a:bodyPr/>
        <a:lstStyle/>
        <a:p>
          <a:endParaRPr lang="en-US"/>
        </a:p>
      </dgm:t>
    </dgm:pt>
    <dgm:pt modelId="{45C41521-7452-4A94-87A1-0F8EA352BFC4}" type="sibTrans" cxnId="{4098E1CE-44C6-4A29-ADEF-51768811B227}">
      <dgm:prSet/>
      <dgm:spPr/>
      <dgm:t>
        <a:bodyPr/>
        <a:lstStyle/>
        <a:p>
          <a:endParaRPr lang="en-US"/>
        </a:p>
      </dgm:t>
    </dgm:pt>
    <dgm:pt modelId="{05437744-F957-4060-9D6B-750121523DD1}" type="pres">
      <dgm:prSet presAssocID="{ACF30071-E01E-4064-BACB-A31BDA18E760}" presName="vert0" presStyleCnt="0">
        <dgm:presLayoutVars>
          <dgm:dir/>
          <dgm:animOne val="branch"/>
          <dgm:animLvl val="lvl"/>
        </dgm:presLayoutVars>
      </dgm:prSet>
      <dgm:spPr/>
    </dgm:pt>
    <dgm:pt modelId="{FE1CD86A-F257-4A87-A084-1DEB5D99557F}" type="pres">
      <dgm:prSet presAssocID="{173E5ABA-8DB9-40D5-8129-740F16E1D049}" presName="thickLine" presStyleLbl="alignNode1" presStyleIdx="0" presStyleCnt="3"/>
      <dgm:spPr/>
    </dgm:pt>
    <dgm:pt modelId="{199FFE02-D450-4DF6-9B4E-EF19E103FCB9}" type="pres">
      <dgm:prSet presAssocID="{173E5ABA-8DB9-40D5-8129-740F16E1D049}" presName="horz1" presStyleCnt="0"/>
      <dgm:spPr/>
    </dgm:pt>
    <dgm:pt modelId="{C398F9BF-05C3-4C89-BD5E-9ED2300B1584}" type="pres">
      <dgm:prSet presAssocID="{173E5ABA-8DB9-40D5-8129-740F16E1D049}" presName="tx1" presStyleLbl="revTx" presStyleIdx="0" presStyleCnt="3"/>
      <dgm:spPr/>
    </dgm:pt>
    <dgm:pt modelId="{EF90E719-225A-41EB-88C3-153BFF13F1AA}" type="pres">
      <dgm:prSet presAssocID="{173E5ABA-8DB9-40D5-8129-740F16E1D049}" presName="vert1" presStyleCnt="0"/>
      <dgm:spPr/>
    </dgm:pt>
    <dgm:pt modelId="{D2E90AA3-837E-4E4F-9FD0-EA4496960B7C}" type="pres">
      <dgm:prSet presAssocID="{5CE80DB3-2041-4CC5-9905-13AE33C1967E}" presName="thickLine" presStyleLbl="alignNode1" presStyleIdx="1" presStyleCnt="3"/>
      <dgm:spPr/>
    </dgm:pt>
    <dgm:pt modelId="{05133012-33FD-44D8-A4E7-469A11EF3072}" type="pres">
      <dgm:prSet presAssocID="{5CE80DB3-2041-4CC5-9905-13AE33C1967E}" presName="horz1" presStyleCnt="0"/>
      <dgm:spPr/>
    </dgm:pt>
    <dgm:pt modelId="{234C40E3-DD2A-43A4-ABA0-BDAD9A2C23FA}" type="pres">
      <dgm:prSet presAssocID="{5CE80DB3-2041-4CC5-9905-13AE33C1967E}" presName="tx1" presStyleLbl="revTx" presStyleIdx="1" presStyleCnt="3"/>
      <dgm:spPr/>
    </dgm:pt>
    <dgm:pt modelId="{C8845089-847D-40FA-A6CA-A6A00D41282D}" type="pres">
      <dgm:prSet presAssocID="{5CE80DB3-2041-4CC5-9905-13AE33C1967E}" presName="vert1" presStyleCnt="0"/>
      <dgm:spPr/>
    </dgm:pt>
    <dgm:pt modelId="{EA230580-A137-4BCC-BAB7-444AD181155D}" type="pres">
      <dgm:prSet presAssocID="{278DB3CA-ED41-4241-A062-F466DDCD264F}" presName="thickLine" presStyleLbl="alignNode1" presStyleIdx="2" presStyleCnt="3"/>
      <dgm:spPr/>
    </dgm:pt>
    <dgm:pt modelId="{47D075A9-69D3-4542-9267-19D155C20F3D}" type="pres">
      <dgm:prSet presAssocID="{278DB3CA-ED41-4241-A062-F466DDCD264F}" presName="horz1" presStyleCnt="0"/>
      <dgm:spPr/>
    </dgm:pt>
    <dgm:pt modelId="{FDC1D261-D590-4E20-A380-05A7A9583D6B}" type="pres">
      <dgm:prSet presAssocID="{278DB3CA-ED41-4241-A062-F466DDCD264F}" presName="tx1" presStyleLbl="revTx" presStyleIdx="2" presStyleCnt="3"/>
      <dgm:spPr/>
    </dgm:pt>
    <dgm:pt modelId="{1A748B1C-5516-4A91-AE86-5F4EA7959967}" type="pres">
      <dgm:prSet presAssocID="{278DB3CA-ED41-4241-A062-F466DDCD264F}" presName="vert1" presStyleCnt="0"/>
      <dgm:spPr/>
    </dgm:pt>
  </dgm:ptLst>
  <dgm:cxnLst>
    <dgm:cxn modelId="{25D75726-154B-4629-B8E3-7D5A4EAFE306}" type="presOf" srcId="{ACF30071-E01E-4064-BACB-A31BDA18E760}" destId="{05437744-F957-4060-9D6B-750121523DD1}" srcOrd="0" destOrd="0" presId="urn:microsoft.com/office/officeart/2008/layout/LinedList"/>
    <dgm:cxn modelId="{596D1E92-C49A-4235-AF52-C3567CFD348B}" type="presOf" srcId="{278DB3CA-ED41-4241-A062-F466DDCD264F}" destId="{FDC1D261-D590-4E20-A380-05A7A9583D6B}" srcOrd="0" destOrd="0" presId="urn:microsoft.com/office/officeart/2008/layout/LinedList"/>
    <dgm:cxn modelId="{1D0D5C95-FA28-4CDD-97B5-F58995063013}" srcId="{ACF30071-E01E-4064-BACB-A31BDA18E760}" destId="{173E5ABA-8DB9-40D5-8129-740F16E1D049}" srcOrd="0" destOrd="0" parTransId="{8B5BEE89-3A44-4781-B2B0-3359C7F8909B}" sibTransId="{1CB22E92-0181-4AB5-B8DB-992B01B007B7}"/>
    <dgm:cxn modelId="{CE529CBE-8804-4D46-A7F6-8F99540F814C}" srcId="{ACF30071-E01E-4064-BACB-A31BDA18E760}" destId="{5CE80DB3-2041-4CC5-9905-13AE33C1967E}" srcOrd="1" destOrd="0" parTransId="{B184D86C-7B28-487D-9716-E07803A33B0E}" sibTransId="{84E2BEB8-8976-45C6-A44C-AD68F1E32CA7}"/>
    <dgm:cxn modelId="{A6292DC9-FA1D-4E97-BF4A-C4E79B49500E}" type="presOf" srcId="{5CE80DB3-2041-4CC5-9905-13AE33C1967E}" destId="{234C40E3-DD2A-43A4-ABA0-BDAD9A2C23FA}" srcOrd="0" destOrd="0" presId="urn:microsoft.com/office/officeart/2008/layout/LinedList"/>
    <dgm:cxn modelId="{4098E1CE-44C6-4A29-ADEF-51768811B227}" srcId="{ACF30071-E01E-4064-BACB-A31BDA18E760}" destId="{278DB3CA-ED41-4241-A062-F466DDCD264F}" srcOrd="2" destOrd="0" parTransId="{A7AFA900-463E-4A79-BD8A-D5E16EBB74F7}" sibTransId="{45C41521-7452-4A94-87A1-0F8EA352BFC4}"/>
    <dgm:cxn modelId="{AC1DFDD5-EA00-4EFF-9068-E27D1FBC9349}" type="presOf" srcId="{173E5ABA-8DB9-40D5-8129-740F16E1D049}" destId="{C398F9BF-05C3-4C89-BD5E-9ED2300B1584}" srcOrd="0" destOrd="0" presId="urn:microsoft.com/office/officeart/2008/layout/LinedList"/>
    <dgm:cxn modelId="{5D6543A3-6B20-4A90-A9C9-79CBD97CBA0B}" type="presParOf" srcId="{05437744-F957-4060-9D6B-750121523DD1}" destId="{FE1CD86A-F257-4A87-A084-1DEB5D99557F}" srcOrd="0" destOrd="0" presId="urn:microsoft.com/office/officeart/2008/layout/LinedList"/>
    <dgm:cxn modelId="{DC49949C-352B-4289-85B7-E67D0FB76805}" type="presParOf" srcId="{05437744-F957-4060-9D6B-750121523DD1}" destId="{199FFE02-D450-4DF6-9B4E-EF19E103FCB9}" srcOrd="1" destOrd="0" presId="urn:microsoft.com/office/officeart/2008/layout/LinedList"/>
    <dgm:cxn modelId="{3973D406-53EE-4BE4-A3B5-EEDA439B6700}" type="presParOf" srcId="{199FFE02-D450-4DF6-9B4E-EF19E103FCB9}" destId="{C398F9BF-05C3-4C89-BD5E-9ED2300B1584}" srcOrd="0" destOrd="0" presId="urn:microsoft.com/office/officeart/2008/layout/LinedList"/>
    <dgm:cxn modelId="{E47F3467-B055-40E8-91E8-020F3974100E}" type="presParOf" srcId="{199FFE02-D450-4DF6-9B4E-EF19E103FCB9}" destId="{EF90E719-225A-41EB-88C3-153BFF13F1AA}" srcOrd="1" destOrd="0" presId="urn:microsoft.com/office/officeart/2008/layout/LinedList"/>
    <dgm:cxn modelId="{B3BF0F4A-817F-403E-92DA-244057CBDE15}" type="presParOf" srcId="{05437744-F957-4060-9D6B-750121523DD1}" destId="{D2E90AA3-837E-4E4F-9FD0-EA4496960B7C}" srcOrd="2" destOrd="0" presId="urn:microsoft.com/office/officeart/2008/layout/LinedList"/>
    <dgm:cxn modelId="{04D93BD7-F337-468E-8856-9111CE09C728}" type="presParOf" srcId="{05437744-F957-4060-9D6B-750121523DD1}" destId="{05133012-33FD-44D8-A4E7-469A11EF3072}" srcOrd="3" destOrd="0" presId="urn:microsoft.com/office/officeart/2008/layout/LinedList"/>
    <dgm:cxn modelId="{A3C1E80E-1A4E-455B-B5F1-3DA4222F263C}" type="presParOf" srcId="{05133012-33FD-44D8-A4E7-469A11EF3072}" destId="{234C40E3-DD2A-43A4-ABA0-BDAD9A2C23FA}" srcOrd="0" destOrd="0" presId="urn:microsoft.com/office/officeart/2008/layout/LinedList"/>
    <dgm:cxn modelId="{D1F25873-7C82-49A4-B1E0-2D54F2D04E4C}" type="presParOf" srcId="{05133012-33FD-44D8-A4E7-469A11EF3072}" destId="{C8845089-847D-40FA-A6CA-A6A00D41282D}" srcOrd="1" destOrd="0" presId="urn:microsoft.com/office/officeart/2008/layout/LinedList"/>
    <dgm:cxn modelId="{7D8DD82F-A353-4F85-BEC3-D6EE6CFE142E}" type="presParOf" srcId="{05437744-F957-4060-9D6B-750121523DD1}" destId="{EA230580-A137-4BCC-BAB7-444AD181155D}" srcOrd="4" destOrd="0" presId="urn:microsoft.com/office/officeart/2008/layout/LinedList"/>
    <dgm:cxn modelId="{81E35308-512F-4C15-962F-6A6BE412CAC7}" type="presParOf" srcId="{05437744-F957-4060-9D6B-750121523DD1}" destId="{47D075A9-69D3-4542-9267-19D155C20F3D}" srcOrd="5" destOrd="0" presId="urn:microsoft.com/office/officeart/2008/layout/LinedList"/>
    <dgm:cxn modelId="{AEE73E8D-8285-4488-ABA3-D0DDFBFCDF2B}" type="presParOf" srcId="{47D075A9-69D3-4542-9267-19D155C20F3D}" destId="{FDC1D261-D590-4E20-A380-05A7A9583D6B}" srcOrd="0" destOrd="0" presId="urn:microsoft.com/office/officeart/2008/layout/LinedList"/>
    <dgm:cxn modelId="{9AB018DF-75AF-4023-853F-A3532F90E4C8}" type="presParOf" srcId="{47D075A9-69D3-4542-9267-19D155C20F3D}" destId="{1A748B1C-5516-4A91-AE86-5F4EA79599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0FB70-7AC6-441B-A72E-64D08C7CB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35B735-9DE2-4C92-B9FF-CE3B085EFB9C}">
      <dgm:prSet/>
      <dgm:spPr/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British English is the collection of dialects and accents of the English language used in the United Kingdom and its former colonies.</a:t>
          </a:r>
          <a:endParaRPr lang="en-US" dirty="0">
            <a:solidFill>
              <a:schemeClr val="tx1"/>
            </a:solidFill>
          </a:endParaRPr>
        </a:p>
      </dgm:t>
    </dgm:pt>
    <dgm:pt modelId="{FAD46974-03AB-4CAC-87AA-0DA3A4D4D1A0}" type="parTrans" cxnId="{F0501AF9-A053-456E-8EE0-5706859D2AD0}">
      <dgm:prSet/>
      <dgm:spPr/>
      <dgm:t>
        <a:bodyPr/>
        <a:lstStyle/>
        <a:p>
          <a:endParaRPr lang="en-US"/>
        </a:p>
      </dgm:t>
    </dgm:pt>
    <dgm:pt modelId="{2B524E82-FF7C-4103-957C-1AE1971CF821}" type="sibTrans" cxnId="{F0501AF9-A053-456E-8EE0-5706859D2AD0}">
      <dgm:prSet/>
      <dgm:spPr/>
      <dgm:t>
        <a:bodyPr/>
        <a:lstStyle/>
        <a:p>
          <a:endParaRPr lang="en-US"/>
        </a:p>
      </dgm:t>
    </dgm:pt>
    <dgm:pt modelId="{7AF0FC14-610E-4D9F-B9F9-0A9FA25FDC37}">
      <dgm:prSet/>
      <dgm:spPr/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It has a rich history and has evolved over centuries, influenced by various factors such as geography, social classes, and contact with other languages.</a:t>
          </a:r>
          <a:endParaRPr lang="en-US" dirty="0">
            <a:solidFill>
              <a:schemeClr val="tx1"/>
            </a:solidFill>
          </a:endParaRPr>
        </a:p>
      </dgm:t>
    </dgm:pt>
    <dgm:pt modelId="{9D090CC8-0F41-4DB5-96F2-CAD161183A20}" type="parTrans" cxnId="{7EC99470-21BA-476D-8E71-191274301E14}">
      <dgm:prSet/>
      <dgm:spPr/>
      <dgm:t>
        <a:bodyPr/>
        <a:lstStyle/>
        <a:p>
          <a:endParaRPr lang="en-US"/>
        </a:p>
      </dgm:t>
    </dgm:pt>
    <dgm:pt modelId="{6053C11D-70D8-42C1-B82A-3A76FFDB880B}" type="sibTrans" cxnId="{7EC99470-21BA-476D-8E71-191274301E14}">
      <dgm:prSet/>
      <dgm:spPr/>
      <dgm:t>
        <a:bodyPr/>
        <a:lstStyle/>
        <a:p>
          <a:endParaRPr lang="en-US"/>
        </a:p>
      </dgm:t>
    </dgm:pt>
    <dgm:pt modelId="{9E4D09D5-75A6-4EA3-8EBA-4C80FD2EBB10}" type="pres">
      <dgm:prSet presAssocID="{DED0FB70-7AC6-441B-A72E-64D08C7CB4FC}" presName="linear" presStyleCnt="0">
        <dgm:presLayoutVars>
          <dgm:animLvl val="lvl"/>
          <dgm:resizeHandles val="exact"/>
        </dgm:presLayoutVars>
      </dgm:prSet>
      <dgm:spPr/>
    </dgm:pt>
    <dgm:pt modelId="{90DB03A8-FF68-4EC1-B1A4-BD8CACBE7CC0}" type="pres">
      <dgm:prSet presAssocID="{9B35B735-9DE2-4C92-B9FF-CE3B085EF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D2DB62-5B6D-4F44-8AA7-0283DCD6068E}" type="pres">
      <dgm:prSet presAssocID="{2B524E82-FF7C-4103-957C-1AE1971CF821}" presName="spacer" presStyleCnt="0"/>
      <dgm:spPr/>
    </dgm:pt>
    <dgm:pt modelId="{46AE487B-CED9-4982-902E-5F668A702A06}" type="pres">
      <dgm:prSet presAssocID="{7AF0FC14-610E-4D9F-B9F9-0A9FA25FDC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BB68336-FE06-47B5-9D7C-831BD3D9D01A}" type="presOf" srcId="{9B35B735-9DE2-4C92-B9FF-CE3B085EFB9C}" destId="{90DB03A8-FF68-4EC1-B1A4-BD8CACBE7CC0}" srcOrd="0" destOrd="0" presId="urn:microsoft.com/office/officeart/2005/8/layout/vList2"/>
    <dgm:cxn modelId="{E8415548-FB54-4F6C-877D-BD7AB3406078}" type="presOf" srcId="{DED0FB70-7AC6-441B-A72E-64D08C7CB4FC}" destId="{9E4D09D5-75A6-4EA3-8EBA-4C80FD2EBB10}" srcOrd="0" destOrd="0" presId="urn:microsoft.com/office/officeart/2005/8/layout/vList2"/>
    <dgm:cxn modelId="{7EC99470-21BA-476D-8E71-191274301E14}" srcId="{DED0FB70-7AC6-441B-A72E-64D08C7CB4FC}" destId="{7AF0FC14-610E-4D9F-B9F9-0A9FA25FDC37}" srcOrd="1" destOrd="0" parTransId="{9D090CC8-0F41-4DB5-96F2-CAD161183A20}" sibTransId="{6053C11D-70D8-42C1-B82A-3A76FFDB880B}"/>
    <dgm:cxn modelId="{DB83ADF8-ECD6-4BCF-A069-A6E9C63EFF81}" type="presOf" srcId="{7AF0FC14-610E-4D9F-B9F9-0A9FA25FDC37}" destId="{46AE487B-CED9-4982-902E-5F668A702A06}" srcOrd="0" destOrd="0" presId="urn:microsoft.com/office/officeart/2005/8/layout/vList2"/>
    <dgm:cxn modelId="{F0501AF9-A053-456E-8EE0-5706859D2AD0}" srcId="{DED0FB70-7AC6-441B-A72E-64D08C7CB4FC}" destId="{9B35B735-9DE2-4C92-B9FF-CE3B085EFB9C}" srcOrd="0" destOrd="0" parTransId="{FAD46974-03AB-4CAC-87AA-0DA3A4D4D1A0}" sibTransId="{2B524E82-FF7C-4103-957C-1AE1971CF821}"/>
    <dgm:cxn modelId="{8FD8E569-649E-4CCE-A5AF-141C53FF39B2}" type="presParOf" srcId="{9E4D09D5-75A6-4EA3-8EBA-4C80FD2EBB10}" destId="{90DB03A8-FF68-4EC1-B1A4-BD8CACBE7CC0}" srcOrd="0" destOrd="0" presId="urn:microsoft.com/office/officeart/2005/8/layout/vList2"/>
    <dgm:cxn modelId="{0EA72C53-095E-4898-B133-B11B5E32675E}" type="presParOf" srcId="{9E4D09D5-75A6-4EA3-8EBA-4C80FD2EBB10}" destId="{E0D2DB62-5B6D-4F44-8AA7-0283DCD6068E}" srcOrd="1" destOrd="0" presId="urn:microsoft.com/office/officeart/2005/8/layout/vList2"/>
    <dgm:cxn modelId="{02B5021D-8383-42AB-8588-CCD74E6AB514}" type="presParOf" srcId="{9E4D09D5-75A6-4EA3-8EBA-4C80FD2EBB10}" destId="{46AE487B-CED9-4982-902E-5F668A702A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985074-90C6-44D3-BAF8-F80B5C4BDEC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D18A30-C7D7-400C-9E8B-435D2252301E}">
      <dgm:prSet/>
      <dgm:spPr/>
      <dgm:t>
        <a:bodyPr/>
        <a:lstStyle/>
        <a:p>
          <a:r>
            <a:rPr lang="en-US" b="1" i="0"/>
            <a:t>Pronunciation:</a:t>
          </a:r>
          <a:endParaRPr lang="en-US"/>
        </a:p>
      </dgm:t>
    </dgm:pt>
    <dgm:pt modelId="{A13E5936-C0CB-4075-AB32-E501F7388062}" type="parTrans" cxnId="{FDAFA5F9-3199-426C-AB94-24350E59C726}">
      <dgm:prSet/>
      <dgm:spPr/>
      <dgm:t>
        <a:bodyPr/>
        <a:lstStyle/>
        <a:p>
          <a:endParaRPr lang="en-US"/>
        </a:p>
      </dgm:t>
    </dgm:pt>
    <dgm:pt modelId="{7DCE77E0-7ED7-4125-8B61-8982E61A0ECA}" type="sibTrans" cxnId="{FDAFA5F9-3199-426C-AB94-24350E59C726}">
      <dgm:prSet/>
      <dgm:spPr/>
      <dgm:t>
        <a:bodyPr/>
        <a:lstStyle/>
        <a:p>
          <a:endParaRPr lang="en-US"/>
        </a:p>
      </dgm:t>
    </dgm:pt>
    <dgm:pt modelId="{4FDEB350-3DE0-4BE2-8134-B40A703DEEE4}">
      <dgm:prSet/>
      <dgm:spPr/>
      <dgm:t>
        <a:bodyPr/>
        <a:lstStyle/>
        <a:p>
          <a:r>
            <a:rPr lang="en-US" b="0" i="0"/>
            <a:t>Diverse accents across regions, such as Southern accent, New York accent, and Midwestern accent.</a:t>
          </a:r>
          <a:endParaRPr lang="en-US"/>
        </a:p>
      </dgm:t>
    </dgm:pt>
    <dgm:pt modelId="{C97FB4CA-D058-453F-B615-41145713B1F4}" type="parTrans" cxnId="{03E7B21A-A2D4-41D4-A27F-4E4AFAC4C9B7}">
      <dgm:prSet/>
      <dgm:spPr/>
      <dgm:t>
        <a:bodyPr/>
        <a:lstStyle/>
        <a:p>
          <a:endParaRPr lang="en-US"/>
        </a:p>
      </dgm:t>
    </dgm:pt>
    <dgm:pt modelId="{5FB1E398-9189-40DB-A869-7C32962D4AB0}" type="sibTrans" cxnId="{03E7B21A-A2D4-41D4-A27F-4E4AFAC4C9B7}">
      <dgm:prSet/>
      <dgm:spPr/>
      <dgm:t>
        <a:bodyPr/>
        <a:lstStyle/>
        <a:p>
          <a:endParaRPr lang="en-US"/>
        </a:p>
      </dgm:t>
    </dgm:pt>
    <dgm:pt modelId="{C73C703A-2A72-454D-95D6-ACF325ED8926}">
      <dgm:prSet/>
      <dgm:spPr/>
      <dgm:t>
        <a:bodyPr/>
        <a:lstStyle/>
        <a:p>
          <a:r>
            <a:rPr lang="en-US" b="0" i="0"/>
            <a:t>Rhotic accent, where the "r" sound is pronounced at the end of words like "car."</a:t>
          </a:r>
          <a:endParaRPr lang="en-US"/>
        </a:p>
      </dgm:t>
    </dgm:pt>
    <dgm:pt modelId="{BB582578-BCD3-4208-B955-2A2A55EB6541}" type="parTrans" cxnId="{324B4227-DDEF-407A-B465-09417AE50ADF}">
      <dgm:prSet/>
      <dgm:spPr/>
      <dgm:t>
        <a:bodyPr/>
        <a:lstStyle/>
        <a:p>
          <a:endParaRPr lang="en-US"/>
        </a:p>
      </dgm:t>
    </dgm:pt>
    <dgm:pt modelId="{5CFF31FE-84CA-47FD-992E-AD9EFF12A477}" type="sibTrans" cxnId="{324B4227-DDEF-407A-B465-09417AE50ADF}">
      <dgm:prSet/>
      <dgm:spPr/>
      <dgm:t>
        <a:bodyPr/>
        <a:lstStyle/>
        <a:p>
          <a:endParaRPr lang="en-US"/>
        </a:p>
      </dgm:t>
    </dgm:pt>
    <dgm:pt modelId="{3B199DF1-6CF7-4498-9617-4C659834674A}">
      <dgm:prSet/>
      <dgm:spPr/>
      <dgm:t>
        <a:bodyPr/>
        <a:lstStyle/>
        <a:p>
          <a:r>
            <a:rPr lang="en-US" b="1" i="0"/>
            <a:t>Vocabulary:</a:t>
          </a:r>
          <a:endParaRPr lang="en-US"/>
        </a:p>
      </dgm:t>
    </dgm:pt>
    <dgm:pt modelId="{4CE3EE82-2C72-4517-AA96-B40C379C030F}" type="parTrans" cxnId="{40E47A91-5A8B-4ABD-AEAC-2DBE9F040652}">
      <dgm:prSet/>
      <dgm:spPr/>
      <dgm:t>
        <a:bodyPr/>
        <a:lstStyle/>
        <a:p>
          <a:endParaRPr lang="en-US"/>
        </a:p>
      </dgm:t>
    </dgm:pt>
    <dgm:pt modelId="{50C6BE17-99BE-4B19-8AE0-C1B653CF3BF1}" type="sibTrans" cxnId="{40E47A91-5A8B-4ABD-AEAC-2DBE9F040652}">
      <dgm:prSet/>
      <dgm:spPr/>
      <dgm:t>
        <a:bodyPr/>
        <a:lstStyle/>
        <a:p>
          <a:endParaRPr lang="en-US"/>
        </a:p>
      </dgm:t>
    </dgm:pt>
    <dgm:pt modelId="{D25A90E4-7A51-4D53-A066-E4ADD37618E2}">
      <dgm:prSet/>
      <dgm:spPr/>
      <dgm:t>
        <a:bodyPr/>
        <a:lstStyle/>
        <a:p>
          <a:r>
            <a:rPr lang="en-US" b="0" i="0"/>
            <a:t>Different terms, like "truck" instead of "lorry," "apartment" instead of "flat," "flashlight" instead of "torch."</a:t>
          </a:r>
          <a:endParaRPr lang="en-US"/>
        </a:p>
      </dgm:t>
    </dgm:pt>
    <dgm:pt modelId="{A479233B-88E5-403C-8526-344E8C322FED}" type="parTrans" cxnId="{CB7BC4C6-5788-4331-8216-A2D1FDF3ABC0}">
      <dgm:prSet/>
      <dgm:spPr/>
      <dgm:t>
        <a:bodyPr/>
        <a:lstStyle/>
        <a:p>
          <a:endParaRPr lang="en-US"/>
        </a:p>
      </dgm:t>
    </dgm:pt>
    <dgm:pt modelId="{2877EB96-7A62-4A0E-8D96-DA01FA60C300}" type="sibTrans" cxnId="{CB7BC4C6-5788-4331-8216-A2D1FDF3ABC0}">
      <dgm:prSet/>
      <dgm:spPr/>
      <dgm:t>
        <a:bodyPr/>
        <a:lstStyle/>
        <a:p>
          <a:endParaRPr lang="en-US"/>
        </a:p>
      </dgm:t>
    </dgm:pt>
    <dgm:pt modelId="{681DE9BC-6668-4A5E-BBCB-5938AF5F3216}">
      <dgm:prSet/>
      <dgm:spPr/>
      <dgm:t>
        <a:bodyPr/>
        <a:lstStyle/>
        <a:p>
          <a:r>
            <a:rPr lang="en-US" b="0" i="0"/>
            <a:t>Unique names for specific items, e.g., "elevator" instead of "lift," "diaper" instead of "nappy."</a:t>
          </a:r>
          <a:endParaRPr lang="en-US"/>
        </a:p>
      </dgm:t>
    </dgm:pt>
    <dgm:pt modelId="{D1931228-982B-4E24-B5AB-B3128AA727F1}" type="parTrans" cxnId="{F8580CBD-8E1F-4F3F-8BDF-0CE4222400A4}">
      <dgm:prSet/>
      <dgm:spPr/>
      <dgm:t>
        <a:bodyPr/>
        <a:lstStyle/>
        <a:p>
          <a:endParaRPr lang="en-US"/>
        </a:p>
      </dgm:t>
    </dgm:pt>
    <dgm:pt modelId="{830073D8-A306-4908-BBBB-DEFDA11ED416}" type="sibTrans" cxnId="{F8580CBD-8E1F-4F3F-8BDF-0CE4222400A4}">
      <dgm:prSet/>
      <dgm:spPr/>
      <dgm:t>
        <a:bodyPr/>
        <a:lstStyle/>
        <a:p>
          <a:endParaRPr lang="en-US"/>
        </a:p>
      </dgm:t>
    </dgm:pt>
    <dgm:pt modelId="{0C339D04-3664-46AD-BB73-4B32B722476B}">
      <dgm:prSet/>
      <dgm:spPr/>
      <dgm:t>
        <a:bodyPr/>
        <a:lstStyle/>
        <a:p>
          <a:r>
            <a:rPr lang="en-US" b="1" i="0"/>
            <a:t>Spelling:</a:t>
          </a:r>
          <a:endParaRPr lang="en-US"/>
        </a:p>
      </dgm:t>
    </dgm:pt>
    <dgm:pt modelId="{21DCA6C4-FCF6-4C99-9739-CD9CCAFDB871}" type="parTrans" cxnId="{B6994F77-4A93-47CB-AD9A-AE4D0D879856}">
      <dgm:prSet/>
      <dgm:spPr/>
      <dgm:t>
        <a:bodyPr/>
        <a:lstStyle/>
        <a:p>
          <a:endParaRPr lang="en-US"/>
        </a:p>
      </dgm:t>
    </dgm:pt>
    <dgm:pt modelId="{E9F0F71E-3F2C-4346-872C-BA8EBC97D4CA}" type="sibTrans" cxnId="{B6994F77-4A93-47CB-AD9A-AE4D0D879856}">
      <dgm:prSet/>
      <dgm:spPr/>
      <dgm:t>
        <a:bodyPr/>
        <a:lstStyle/>
        <a:p>
          <a:endParaRPr lang="en-US"/>
        </a:p>
      </dgm:t>
    </dgm:pt>
    <dgm:pt modelId="{398DE239-253F-44AB-835D-BA80B5AE9805}">
      <dgm:prSet/>
      <dgm:spPr/>
      <dgm:t>
        <a:bodyPr/>
        <a:lstStyle/>
        <a:p>
          <a:r>
            <a:rPr lang="en-US" b="0" i="0"/>
            <a:t>American English uses "o" instead of "ou" in words like "color" and "favor."</a:t>
          </a:r>
          <a:endParaRPr lang="en-US"/>
        </a:p>
      </dgm:t>
    </dgm:pt>
    <dgm:pt modelId="{41C10095-A112-4926-BDF4-607648512E9C}" type="parTrans" cxnId="{DD0CD361-9E95-4EBE-ACAF-52F2080D2B4D}">
      <dgm:prSet/>
      <dgm:spPr/>
      <dgm:t>
        <a:bodyPr/>
        <a:lstStyle/>
        <a:p>
          <a:endParaRPr lang="en-US"/>
        </a:p>
      </dgm:t>
    </dgm:pt>
    <dgm:pt modelId="{0034A6F5-E366-4A27-AE1B-3B2C1539BEC6}" type="sibTrans" cxnId="{DD0CD361-9E95-4EBE-ACAF-52F2080D2B4D}">
      <dgm:prSet/>
      <dgm:spPr/>
      <dgm:t>
        <a:bodyPr/>
        <a:lstStyle/>
        <a:p>
          <a:endParaRPr lang="en-US"/>
        </a:p>
      </dgm:t>
    </dgm:pt>
    <dgm:pt modelId="{C833102D-75AF-4D1B-92B9-3141DA3C9DE7}">
      <dgm:prSet/>
      <dgm:spPr/>
      <dgm:t>
        <a:bodyPr/>
        <a:lstStyle/>
        <a:p>
          <a:r>
            <a:rPr lang="en-US" b="0" i="0"/>
            <a:t>Words ending in "er" instead of "re," such as "center" and "meter."</a:t>
          </a:r>
          <a:endParaRPr lang="en-US"/>
        </a:p>
      </dgm:t>
    </dgm:pt>
    <dgm:pt modelId="{94B0C4B9-FDCC-4CD5-BEE4-CA127E355EA6}" type="parTrans" cxnId="{ACB33FBA-F8C9-4AF6-B977-DD1048160521}">
      <dgm:prSet/>
      <dgm:spPr/>
      <dgm:t>
        <a:bodyPr/>
        <a:lstStyle/>
        <a:p>
          <a:endParaRPr lang="en-US"/>
        </a:p>
      </dgm:t>
    </dgm:pt>
    <dgm:pt modelId="{F7504C79-C3AC-4FC8-B64D-BEC5445A3059}" type="sibTrans" cxnId="{ACB33FBA-F8C9-4AF6-B977-DD1048160521}">
      <dgm:prSet/>
      <dgm:spPr/>
      <dgm:t>
        <a:bodyPr/>
        <a:lstStyle/>
        <a:p>
          <a:endParaRPr lang="en-US"/>
        </a:p>
      </dgm:t>
    </dgm:pt>
    <dgm:pt modelId="{B8067E1F-92F0-4192-BBB9-8823B3195E72}">
      <dgm:prSet/>
      <dgm:spPr/>
      <dgm:t>
        <a:bodyPr/>
        <a:lstStyle/>
        <a:p>
          <a:r>
            <a:rPr lang="en-US" b="1" i="0"/>
            <a:t>Grammar:</a:t>
          </a:r>
          <a:endParaRPr lang="en-US"/>
        </a:p>
      </dgm:t>
    </dgm:pt>
    <dgm:pt modelId="{853DAF3B-D14E-494E-BE00-1C2B7CBA379E}" type="parTrans" cxnId="{60E209D4-78A4-4D04-8EF6-FCF3A0617CA3}">
      <dgm:prSet/>
      <dgm:spPr/>
      <dgm:t>
        <a:bodyPr/>
        <a:lstStyle/>
        <a:p>
          <a:endParaRPr lang="en-US"/>
        </a:p>
      </dgm:t>
    </dgm:pt>
    <dgm:pt modelId="{28EF04D5-3B2D-4C59-90AF-F00B4DE29EB6}" type="sibTrans" cxnId="{60E209D4-78A4-4D04-8EF6-FCF3A0617CA3}">
      <dgm:prSet/>
      <dgm:spPr/>
      <dgm:t>
        <a:bodyPr/>
        <a:lstStyle/>
        <a:p>
          <a:endParaRPr lang="en-US"/>
        </a:p>
      </dgm:t>
    </dgm:pt>
    <dgm:pt modelId="{723D7B59-A38E-4A1D-8526-61CC60ADEFC7}">
      <dgm:prSet/>
      <dgm:spPr/>
      <dgm:t>
        <a:bodyPr/>
        <a:lstStyle/>
        <a:p>
          <a:r>
            <a:rPr lang="en-US" b="0" i="0"/>
            <a:t>More common use of simple past tense, e.g., "I just ate."</a:t>
          </a:r>
          <a:endParaRPr lang="en-US"/>
        </a:p>
      </dgm:t>
    </dgm:pt>
    <dgm:pt modelId="{F1D511DF-ACFE-4281-BE64-3531E1E919A1}" type="parTrans" cxnId="{A4052C7E-2281-4B9C-BBE6-CAAAB8109DBC}">
      <dgm:prSet/>
      <dgm:spPr/>
      <dgm:t>
        <a:bodyPr/>
        <a:lstStyle/>
        <a:p>
          <a:endParaRPr lang="en-US"/>
        </a:p>
      </dgm:t>
    </dgm:pt>
    <dgm:pt modelId="{895E28D7-565D-47BF-9DC1-5D14714C404B}" type="sibTrans" cxnId="{A4052C7E-2281-4B9C-BBE6-CAAAB8109DBC}">
      <dgm:prSet/>
      <dgm:spPr/>
      <dgm:t>
        <a:bodyPr/>
        <a:lstStyle/>
        <a:p>
          <a:endParaRPr lang="en-US"/>
        </a:p>
      </dgm:t>
    </dgm:pt>
    <dgm:pt modelId="{C9F99C1D-16BB-41B6-8D39-61111F130D3E}">
      <dgm:prSet/>
      <dgm:spPr/>
      <dgm:t>
        <a:bodyPr/>
        <a:lstStyle/>
        <a:p>
          <a:r>
            <a:rPr lang="en-US" b="0" i="0"/>
            <a:t>Different prepositions and expressions, e.g., "on the weekend" instead of "at the weekend."</a:t>
          </a:r>
          <a:endParaRPr lang="en-US"/>
        </a:p>
      </dgm:t>
    </dgm:pt>
    <dgm:pt modelId="{DB2C21E3-8EA8-489E-9EF8-857C4714135B}" type="parTrans" cxnId="{6D53B05D-2EE4-4D93-9CDF-FE6409C77C33}">
      <dgm:prSet/>
      <dgm:spPr/>
      <dgm:t>
        <a:bodyPr/>
        <a:lstStyle/>
        <a:p>
          <a:endParaRPr lang="en-US"/>
        </a:p>
      </dgm:t>
    </dgm:pt>
    <dgm:pt modelId="{8BD78804-8AA4-4054-BA30-2E418B5E0002}" type="sibTrans" cxnId="{6D53B05D-2EE4-4D93-9CDF-FE6409C77C33}">
      <dgm:prSet/>
      <dgm:spPr/>
      <dgm:t>
        <a:bodyPr/>
        <a:lstStyle/>
        <a:p>
          <a:endParaRPr lang="en-US"/>
        </a:p>
      </dgm:t>
    </dgm:pt>
    <dgm:pt modelId="{84FAD9A3-D902-477A-8FBE-91C3A34D4B43}">
      <dgm:prSet/>
      <dgm:spPr/>
      <dgm:t>
        <a:bodyPr/>
        <a:lstStyle/>
        <a:p>
          <a:r>
            <a:rPr lang="en-US" b="1" i="0"/>
            <a:t>Idioms and Expressions:</a:t>
          </a:r>
          <a:endParaRPr lang="en-US"/>
        </a:p>
      </dgm:t>
    </dgm:pt>
    <dgm:pt modelId="{189E8186-532D-47B1-9355-6A98F57AE3D7}" type="parTrans" cxnId="{94D9554B-D4F2-4D7C-8D7F-2563EE1312E7}">
      <dgm:prSet/>
      <dgm:spPr/>
      <dgm:t>
        <a:bodyPr/>
        <a:lstStyle/>
        <a:p>
          <a:endParaRPr lang="en-US"/>
        </a:p>
      </dgm:t>
    </dgm:pt>
    <dgm:pt modelId="{4CD42324-2125-4E56-A63A-3BEBF297307F}" type="sibTrans" cxnId="{94D9554B-D4F2-4D7C-8D7F-2563EE1312E7}">
      <dgm:prSet/>
      <dgm:spPr/>
      <dgm:t>
        <a:bodyPr/>
        <a:lstStyle/>
        <a:p>
          <a:endParaRPr lang="en-US"/>
        </a:p>
      </dgm:t>
    </dgm:pt>
    <dgm:pt modelId="{7DA92869-030F-46D9-B688-E37BFE85D5C9}">
      <dgm:prSet/>
      <dgm:spPr/>
      <dgm:t>
        <a:bodyPr/>
        <a:lstStyle/>
        <a:p>
          <a:r>
            <a:rPr lang="en-US" b="0" i="0"/>
            <a:t>"Piece of cake" - Something is very easy.</a:t>
          </a:r>
          <a:endParaRPr lang="en-US"/>
        </a:p>
      </dgm:t>
    </dgm:pt>
    <dgm:pt modelId="{9E9CBD8F-C203-4F3E-81BD-6E791E0085CB}" type="parTrans" cxnId="{FB7974B9-E1DC-4E2C-B575-ADC16FBCD1F5}">
      <dgm:prSet/>
      <dgm:spPr/>
      <dgm:t>
        <a:bodyPr/>
        <a:lstStyle/>
        <a:p>
          <a:endParaRPr lang="en-US"/>
        </a:p>
      </dgm:t>
    </dgm:pt>
    <dgm:pt modelId="{57247F20-3D3F-4D1D-B66D-0004DFDCC248}" type="sibTrans" cxnId="{FB7974B9-E1DC-4E2C-B575-ADC16FBCD1F5}">
      <dgm:prSet/>
      <dgm:spPr/>
      <dgm:t>
        <a:bodyPr/>
        <a:lstStyle/>
        <a:p>
          <a:endParaRPr lang="en-US"/>
        </a:p>
      </dgm:t>
    </dgm:pt>
    <dgm:pt modelId="{706978DF-D145-43D2-A796-CAB29EB92B18}">
      <dgm:prSet/>
      <dgm:spPr/>
      <dgm:t>
        <a:bodyPr/>
        <a:lstStyle/>
        <a:p>
          <a:r>
            <a:rPr lang="en-US" b="0" i="0"/>
            <a:t>"Hit the hay" - Go to bed.</a:t>
          </a:r>
          <a:endParaRPr lang="en-US"/>
        </a:p>
      </dgm:t>
    </dgm:pt>
    <dgm:pt modelId="{117A4DE7-0467-429B-B1A2-7BC84668880A}" type="parTrans" cxnId="{C3E567B9-17F9-4F99-84DD-B823B4DC7414}">
      <dgm:prSet/>
      <dgm:spPr/>
      <dgm:t>
        <a:bodyPr/>
        <a:lstStyle/>
        <a:p>
          <a:endParaRPr lang="en-US"/>
        </a:p>
      </dgm:t>
    </dgm:pt>
    <dgm:pt modelId="{E3FB8C95-7126-4012-8E95-6E34BE3EBEFE}" type="sibTrans" cxnId="{C3E567B9-17F9-4F99-84DD-B823B4DC7414}">
      <dgm:prSet/>
      <dgm:spPr/>
      <dgm:t>
        <a:bodyPr/>
        <a:lstStyle/>
        <a:p>
          <a:endParaRPr lang="en-US"/>
        </a:p>
      </dgm:t>
    </dgm:pt>
    <dgm:pt modelId="{9530578F-04ED-46DC-9081-EB27132EEC26}" type="pres">
      <dgm:prSet presAssocID="{FC985074-90C6-44D3-BAF8-F80B5C4BDECB}" presName="linear" presStyleCnt="0">
        <dgm:presLayoutVars>
          <dgm:dir/>
          <dgm:animLvl val="lvl"/>
          <dgm:resizeHandles val="exact"/>
        </dgm:presLayoutVars>
      </dgm:prSet>
      <dgm:spPr/>
    </dgm:pt>
    <dgm:pt modelId="{8A6C3B4D-E1FC-4948-8CAE-83223DB80A19}" type="pres">
      <dgm:prSet presAssocID="{16D18A30-C7D7-400C-9E8B-435D2252301E}" presName="parentLin" presStyleCnt="0"/>
      <dgm:spPr/>
    </dgm:pt>
    <dgm:pt modelId="{2A07452D-1864-4546-919C-015D5E664E3F}" type="pres">
      <dgm:prSet presAssocID="{16D18A30-C7D7-400C-9E8B-435D2252301E}" presName="parentLeftMargin" presStyleLbl="node1" presStyleIdx="0" presStyleCnt="5"/>
      <dgm:spPr/>
    </dgm:pt>
    <dgm:pt modelId="{FE50F1E9-5411-41C1-86F3-FD76962D9962}" type="pres">
      <dgm:prSet presAssocID="{16D18A30-C7D7-400C-9E8B-435D225230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2790F5-DADF-4754-AA4B-5A8A0F3F127D}" type="pres">
      <dgm:prSet presAssocID="{16D18A30-C7D7-400C-9E8B-435D2252301E}" presName="negativeSpace" presStyleCnt="0"/>
      <dgm:spPr/>
    </dgm:pt>
    <dgm:pt modelId="{1F3DE6AA-8DB8-4DCB-9335-842DF3CED070}" type="pres">
      <dgm:prSet presAssocID="{16D18A30-C7D7-400C-9E8B-435D2252301E}" presName="childText" presStyleLbl="conFgAcc1" presStyleIdx="0" presStyleCnt="5">
        <dgm:presLayoutVars>
          <dgm:bulletEnabled val="1"/>
        </dgm:presLayoutVars>
      </dgm:prSet>
      <dgm:spPr/>
    </dgm:pt>
    <dgm:pt modelId="{4C353E9C-6AEA-4E12-88DB-0BA32C03B4BF}" type="pres">
      <dgm:prSet presAssocID="{7DCE77E0-7ED7-4125-8B61-8982E61A0ECA}" presName="spaceBetweenRectangles" presStyleCnt="0"/>
      <dgm:spPr/>
    </dgm:pt>
    <dgm:pt modelId="{6B3FE9EC-2DD9-49EE-AA39-9C41BCBCFA52}" type="pres">
      <dgm:prSet presAssocID="{3B199DF1-6CF7-4498-9617-4C659834674A}" presName="parentLin" presStyleCnt="0"/>
      <dgm:spPr/>
    </dgm:pt>
    <dgm:pt modelId="{A5498D02-D8F7-4849-9BA3-421B04FD2C8B}" type="pres">
      <dgm:prSet presAssocID="{3B199DF1-6CF7-4498-9617-4C659834674A}" presName="parentLeftMargin" presStyleLbl="node1" presStyleIdx="0" presStyleCnt="5"/>
      <dgm:spPr/>
    </dgm:pt>
    <dgm:pt modelId="{05032AB5-A9B2-4B57-BF37-9A6FF0C58A7D}" type="pres">
      <dgm:prSet presAssocID="{3B199DF1-6CF7-4498-9617-4C65983467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5E0092-C4FE-42C0-A277-DD0A759782A8}" type="pres">
      <dgm:prSet presAssocID="{3B199DF1-6CF7-4498-9617-4C659834674A}" presName="negativeSpace" presStyleCnt="0"/>
      <dgm:spPr/>
    </dgm:pt>
    <dgm:pt modelId="{99472793-4381-4625-8394-6A07E3A00E12}" type="pres">
      <dgm:prSet presAssocID="{3B199DF1-6CF7-4498-9617-4C659834674A}" presName="childText" presStyleLbl="conFgAcc1" presStyleIdx="1" presStyleCnt="5">
        <dgm:presLayoutVars>
          <dgm:bulletEnabled val="1"/>
        </dgm:presLayoutVars>
      </dgm:prSet>
      <dgm:spPr/>
    </dgm:pt>
    <dgm:pt modelId="{2C823A5F-DDD0-437D-A1E5-30680D812D34}" type="pres">
      <dgm:prSet presAssocID="{50C6BE17-99BE-4B19-8AE0-C1B653CF3BF1}" presName="spaceBetweenRectangles" presStyleCnt="0"/>
      <dgm:spPr/>
    </dgm:pt>
    <dgm:pt modelId="{5C84F80D-CD76-4463-9C02-46F4FEC27F28}" type="pres">
      <dgm:prSet presAssocID="{0C339D04-3664-46AD-BB73-4B32B722476B}" presName="parentLin" presStyleCnt="0"/>
      <dgm:spPr/>
    </dgm:pt>
    <dgm:pt modelId="{AD5EF924-6758-452C-8AA0-A323BF243D50}" type="pres">
      <dgm:prSet presAssocID="{0C339D04-3664-46AD-BB73-4B32B722476B}" presName="parentLeftMargin" presStyleLbl="node1" presStyleIdx="1" presStyleCnt="5"/>
      <dgm:spPr/>
    </dgm:pt>
    <dgm:pt modelId="{3EA0C6BF-A413-4370-AD09-FAF775EDBABA}" type="pres">
      <dgm:prSet presAssocID="{0C339D04-3664-46AD-BB73-4B32B72247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16A353-B91F-43AE-BBAD-A3BA5EE97EA7}" type="pres">
      <dgm:prSet presAssocID="{0C339D04-3664-46AD-BB73-4B32B722476B}" presName="negativeSpace" presStyleCnt="0"/>
      <dgm:spPr/>
    </dgm:pt>
    <dgm:pt modelId="{42B640C9-C3D1-45A5-893F-2805ECCFDC6C}" type="pres">
      <dgm:prSet presAssocID="{0C339D04-3664-46AD-BB73-4B32B722476B}" presName="childText" presStyleLbl="conFgAcc1" presStyleIdx="2" presStyleCnt="5">
        <dgm:presLayoutVars>
          <dgm:bulletEnabled val="1"/>
        </dgm:presLayoutVars>
      </dgm:prSet>
      <dgm:spPr/>
    </dgm:pt>
    <dgm:pt modelId="{0542E2DA-3FEB-4CE4-BCA0-ADD2FF7F42E1}" type="pres">
      <dgm:prSet presAssocID="{E9F0F71E-3F2C-4346-872C-BA8EBC97D4CA}" presName="spaceBetweenRectangles" presStyleCnt="0"/>
      <dgm:spPr/>
    </dgm:pt>
    <dgm:pt modelId="{CF23451D-008D-4F0B-BAD3-4E532214C737}" type="pres">
      <dgm:prSet presAssocID="{B8067E1F-92F0-4192-BBB9-8823B3195E72}" presName="parentLin" presStyleCnt="0"/>
      <dgm:spPr/>
    </dgm:pt>
    <dgm:pt modelId="{8447DAB6-001E-47E6-B725-4D8E05A624CC}" type="pres">
      <dgm:prSet presAssocID="{B8067E1F-92F0-4192-BBB9-8823B3195E72}" presName="parentLeftMargin" presStyleLbl="node1" presStyleIdx="2" presStyleCnt="5"/>
      <dgm:spPr/>
    </dgm:pt>
    <dgm:pt modelId="{CF044B11-272D-4BF1-8111-7D95C98290D0}" type="pres">
      <dgm:prSet presAssocID="{B8067E1F-92F0-4192-BBB9-8823B3195E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48A30D-FEA4-4535-888E-5E59187BFA9B}" type="pres">
      <dgm:prSet presAssocID="{B8067E1F-92F0-4192-BBB9-8823B3195E72}" presName="negativeSpace" presStyleCnt="0"/>
      <dgm:spPr/>
    </dgm:pt>
    <dgm:pt modelId="{56D2D66B-BBC5-437D-B2C2-9DBCB5346556}" type="pres">
      <dgm:prSet presAssocID="{B8067E1F-92F0-4192-BBB9-8823B3195E72}" presName="childText" presStyleLbl="conFgAcc1" presStyleIdx="3" presStyleCnt="5">
        <dgm:presLayoutVars>
          <dgm:bulletEnabled val="1"/>
        </dgm:presLayoutVars>
      </dgm:prSet>
      <dgm:spPr/>
    </dgm:pt>
    <dgm:pt modelId="{B682FC0F-CADD-4B8A-B04B-7BC8746F6C97}" type="pres">
      <dgm:prSet presAssocID="{28EF04D5-3B2D-4C59-90AF-F00B4DE29EB6}" presName="spaceBetweenRectangles" presStyleCnt="0"/>
      <dgm:spPr/>
    </dgm:pt>
    <dgm:pt modelId="{95D3FF1E-705A-4DBD-A510-E611D3AAA66E}" type="pres">
      <dgm:prSet presAssocID="{84FAD9A3-D902-477A-8FBE-91C3A34D4B43}" presName="parentLin" presStyleCnt="0"/>
      <dgm:spPr/>
    </dgm:pt>
    <dgm:pt modelId="{4A889EA9-C913-435E-A792-58772ED046A3}" type="pres">
      <dgm:prSet presAssocID="{84FAD9A3-D902-477A-8FBE-91C3A34D4B43}" presName="parentLeftMargin" presStyleLbl="node1" presStyleIdx="3" presStyleCnt="5"/>
      <dgm:spPr/>
    </dgm:pt>
    <dgm:pt modelId="{7FF2F29C-02AD-456C-B1B2-9B0EE114869A}" type="pres">
      <dgm:prSet presAssocID="{84FAD9A3-D902-477A-8FBE-91C3A34D4B4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03CC04E-1801-41D9-8D5C-15608B8BA844}" type="pres">
      <dgm:prSet presAssocID="{84FAD9A3-D902-477A-8FBE-91C3A34D4B43}" presName="negativeSpace" presStyleCnt="0"/>
      <dgm:spPr/>
    </dgm:pt>
    <dgm:pt modelId="{63C372AC-7000-40DD-B47E-0F9092E4ED1F}" type="pres">
      <dgm:prSet presAssocID="{84FAD9A3-D902-477A-8FBE-91C3A34D4B4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11B703-B214-43A6-8A0B-508D1A62CF8A}" type="presOf" srcId="{681DE9BC-6668-4A5E-BBCB-5938AF5F3216}" destId="{99472793-4381-4625-8394-6A07E3A00E12}" srcOrd="0" destOrd="1" presId="urn:microsoft.com/office/officeart/2005/8/layout/list1"/>
    <dgm:cxn modelId="{5E493711-8668-435E-8BC6-C453B77A0708}" type="presOf" srcId="{4FDEB350-3DE0-4BE2-8134-B40A703DEEE4}" destId="{1F3DE6AA-8DB8-4DCB-9335-842DF3CED070}" srcOrd="0" destOrd="0" presId="urn:microsoft.com/office/officeart/2005/8/layout/list1"/>
    <dgm:cxn modelId="{01C91E14-A945-4E9E-89F1-818F9837D5B0}" type="presOf" srcId="{C73C703A-2A72-454D-95D6-ACF325ED8926}" destId="{1F3DE6AA-8DB8-4DCB-9335-842DF3CED070}" srcOrd="0" destOrd="1" presId="urn:microsoft.com/office/officeart/2005/8/layout/list1"/>
    <dgm:cxn modelId="{03E7B21A-A2D4-41D4-A27F-4E4AFAC4C9B7}" srcId="{16D18A30-C7D7-400C-9E8B-435D2252301E}" destId="{4FDEB350-3DE0-4BE2-8134-B40A703DEEE4}" srcOrd="0" destOrd="0" parTransId="{C97FB4CA-D058-453F-B615-41145713B1F4}" sibTransId="{5FB1E398-9189-40DB-A869-7C32962D4AB0}"/>
    <dgm:cxn modelId="{1767E61B-626F-4D75-8C82-0AB1409A11F5}" type="presOf" srcId="{D25A90E4-7A51-4D53-A066-E4ADD37618E2}" destId="{99472793-4381-4625-8394-6A07E3A00E12}" srcOrd="0" destOrd="0" presId="urn:microsoft.com/office/officeart/2005/8/layout/list1"/>
    <dgm:cxn modelId="{79032F22-0F71-4716-A0C5-EF5946E79575}" type="presOf" srcId="{B8067E1F-92F0-4192-BBB9-8823B3195E72}" destId="{8447DAB6-001E-47E6-B725-4D8E05A624CC}" srcOrd="0" destOrd="0" presId="urn:microsoft.com/office/officeart/2005/8/layout/list1"/>
    <dgm:cxn modelId="{324B4227-DDEF-407A-B465-09417AE50ADF}" srcId="{16D18A30-C7D7-400C-9E8B-435D2252301E}" destId="{C73C703A-2A72-454D-95D6-ACF325ED8926}" srcOrd="1" destOrd="0" parTransId="{BB582578-BCD3-4208-B955-2A2A55EB6541}" sibTransId="{5CFF31FE-84CA-47FD-992E-AD9EFF12A477}"/>
    <dgm:cxn modelId="{482A5730-D419-48E6-91C9-DBA72EE09ABB}" type="presOf" srcId="{723D7B59-A38E-4A1D-8526-61CC60ADEFC7}" destId="{56D2D66B-BBC5-437D-B2C2-9DBCB5346556}" srcOrd="0" destOrd="0" presId="urn:microsoft.com/office/officeart/2005/8/layout/list1"/>
    <dgm:cxn modelId="{D9906A3B-DF9E-46DB-8B21-339BD70FFB60}" type="presOf" srcId="{398DE239-253F-44AB-835D-BA80B5AE9805}" destId="{42B640C9-C3D1-45A5-893F-2805ECCFDC6C}" srcOrd="0" destOrd="0" presId="urn:microsoft.com/office/officeart/2005/8/layout/list1"/>
    <dgm:cxn modelId="{6D53B05D-2EE4-4D93-9CDF-FE6409C77C33}" srcId="{B8067E1F-92F0-4192-BBB9-8823B3195E72}" destId="{C9F99C1D-16BB-41B6-8D39-61111F130D3E}" srcOrd="1" destOrd="0" parTransId="{DB2C21E3-8EA8-489E-9EF8-857C4714135B}" sibTransId="{8BD78804-8AA4-4054-BA30-2E418B5E0002}"/>
    <dgm:cxn modelId="{E4A7FA5F-8DD6-4EA7-B7B5-1B9FFC320510}" type="presOf" srcId="{C9F99C1D-16BB-41B6-8D39-61111F130D3E}" destId="{56D2D66B-BBC5-437D-B2C2-9DBCB5346556}" srcOrd="0" destOrd="1" presId="urn:microsoft.com/office/officeart/2005/8/layout/list1"/>
    <dgm:cxn modelId="{DD0CD361-9E95-4EBE-ACAF-52F2080D2B4D}" srcId="{0C339D04-3664-46AD-BB73-4B32B722476B}" destId="{398DE239-253F-44AB-835D-BA80B5AE9805}" srcOrd="0" destOrd="0" parTransId="{41C10095-A112-4926-BDF4-607648512E9C}" sibTransId="{0034A6F5-E366-4A27-AE1B-3B2C1539BEC6}"/>
    <dgm:cxn modelId="{94D9554B-D4F2-4D7C-8D7F-2563EE1312E7}" srcId="{FC985074-90C6-44D3-BAF8-F80B5C4BDECB}" destId="{84FAD9A3-D902-477A-8FBE-91C3A34D4B43}" srcOrd="4" destOrd="0" parTransId="{189E8186-532D-47B1-9355-6A98F57AE3D7}" sibTransId="{4CD42324-2125-4E56-A63A-3BEBF297307F}"/>
    <dgm:cxn modelId="{0ABC9450-AE98-4387-9014-87D4D3C2A1C7}" type="presOf" srcId="{7DA92869-030F-46D9-B688-E37BFE85D5C9}" destId="{63C372AC-7000-40DD-B47E-0F9092E4ED1F}" srcOrd="0" destOrd="0" presId="urn:microsoft.com/office/officeart/2005/8/layout/list1"/>
    <dgm:cxn modelId="{B6994F77-4A93-47CB-AD9A-AE4D0D879856}" srcId="{FC985074-90C6-44D3-BAF8-F80B5C4BDECB}" destId="{0C339D04-3664-46AD-BB73-4B32B722476B}" srcOrd="2" destOrd="0" parTransId="{21DCA6C4-FCF6-4C99-9739-CD9CCAFDB871}" sibTransId="{E9F0F71E-3F2C-4346-872C-BA8EBC97D4CA}"/>
    <dgm:cxn modelId="{A4052C7E-2281-4B9C-BBE6-CAAAB8109DBC}" srcId="{B8067E1F-92F0-4192-BBB9-8823B3195E72}" destId="{723D7B59-A38E-4A1D-8526-61CC60ADEFC7}" srcOrd="0" destOrd="0" parTransId="{F1D511DF-ACFE-4281-BE64-3531E1E919A1}" sibTransId="{895E28D7-565D-47BF-9DC1-5D14714C404B}"/>
    <dgm:cxn modelId="{48B2B784-2356-4958-9F0F-6D393A4B6BAA}" type="presOf" srcId="{706978DF-D145-43D2-A796-CAB29EB92B18}" destId="{63C372AC-7000-40DD-B47E-0F9092E4ED1F}" srcOrd="0" destOrd="1" presId="urn:microsoft.com/office/officeart/2005/8/layout/list1"/>
    <dgm:cxn modelId="{50CD0688-B607-46D8-ADB6-EF07384E6C1C}" type="presOf" srcId="{16D18A30-C7D7-400C-9E8B-435D2252301E}" destId="{FE50F1E9-5411-41C1-86F3-FD76962D9962}" srcOrd="1" destOrd="0" presId="urn:microsoft.com/office/officeart/2005/8/layout/list1"/>
    <dgm:cxn modelId="{44677D89-D226-4371-BA94-000C02EED217}" type="presOf" srcId="{3B199DF1-6CF7-4498-9617-4C659834674A}" destId="{05032AB5-A9B2-4B57-BF37-9A6FF0C58A7D}" srcOrd="1" destOrd="0" presId="urn:microsoft.com/office/officeart/2005/8/layout/list1"/>
    <dgm:cxn modelId="{40E47A91-5A8B-4ABD-AEAC-2DBE9F040652}" srcId="{FC985074-90C6-44D3-BAF8-F80B5C4BDECB}" destId="{3B199DF1-6CF7-4498-9617-4C659834674A}" srcOrd="1" destOrd="0" parTransId="{4CE3EE82-2C72-4517-AA96-B40C379C030F}" sibTransId="{50C6BE17-99BE-4B19-8AE0-C1B653CF3BF1}"/>
    <dgm:cxn modelId="{A05D019B-55B7-406D-94C9-C09FE724F7F3}" type="presOf" srcId="{3B199DF1-6CF7-4498-9617-4C659834674A}" destId="{A5498D02-D8F7-4849-9BA3-421B04FD2C8B}" srcOrd="0" destOrd="0" presId="urn:microsoft.com/office/officeart/2005/8/layout/list1"/>
    <dgm:cxn modelId="{821EA79B-B526-4E11-BE4A-92018F6D92BC}" type="presOf" srcId="{0C339D04-3664-46AD-BB73-4B32B722476B}" destId="{3EA0C6BF-A413-4370-AD09-FAF775EDBABA}" srcOrd="1" destOrd="0" presId="urn:microsoft.com/office/officeart/2005/8/layout/list1"/>
    <dgm:cxn modelId="{452C419F-431D-4FE7-92F2-884C4E0AC9BF}" type="presOf" srcId="{84FAD9A3-D902-477A-8FBE-91C3A34D4B43}" destId="{7FF2F29C-02AD-456C-B1B2-9B0EE114869A}" srcOrd="1" destOrd="0" presId="urn:microsoft.com/office/officeart/2005/8/layout/list1"/>
    <dgm:cxn modelId="{7F90E8AB-0914-499D-9BD2-72F9BE7AEA5E}" type="presOf" srcId="{C833102D-75AF-4D1B-92B9-3141DA3C9DE7}" destId="{42B640C9-C3D1-45A5-893F-2805ECCFDC6C}" srcOrd="0" destOrd="1" presId="urn:microsoft.com/office/officeart/2005/8/layout/list1"/>
    <dgm:cxn modelId="{59C789AE-F699-415E-9670-64EE7DE7380F}" type="presOf" srcId="{0C339D04-3664-46AD-BB73-4B32B722476B}" destId="{AD5EF924-6758-452C-8AA0-A323BF243D50}" srcOrd="0" destOrd="0" presId="urn:microsoft.com/office/officeart/2005/8/layout/list1"/>
    <dgm:cxn modelId="{C3E567B9-17F9-4F99-84DD-B823B4DC7414}" srcId="{84FAD9A3-D902-477A-8FBE-91C3A34D4B43}" destId="{706978DF-D145-43D2-A796-CAB29EB92B18}" srcOrd="1" destOrd="0" parTransId="{117A4DE7-0467-429B-B1A2-7BC84668880A}" sibTransId="{E3FB8C95-7126-4012-8E95-6E34BE3EBEFE}"/>
    <dgm:cxn modelId="{FB7974B9-E1DC-4E2C-B575-ADC16FBCD1F5}" srcId="{84FAD9A3-D902-477A-8FBE-91C3A34D4B43}" destId="{7DA92869-030F-46D9-B688-E37BFE85D5C9}" srcOrd="0" destOrd="0" parTransId="{9E9CBD8F-C203-4F3E-81BD-6E791E0085CB}" sibTransId="{57247F20-3D3F-4D1D-B66D-0004DFDCC248}"/>
    <dgm:cxn modelId="{ACB33FBA-F8C9-4AF6-B977-DD1048160521}" srcId="{0C339D04-3664-46AD-BB73-4B32B722476B}" destId="{C833102D-75AF-4D1B-92B9-3141DA3C9DE7}" srcOrd="1" destOrd="0" parTransId="{94B0C4B9-FDCC-4CD5-BEE4-CA127E355EA6}" sibTransId="{F7504C79-C3AC-4FC8-B64D-BEC5445A3059}"/>
    <dgm:cxn modelId="{F8580CBD-8E1F-4F3F-8BDF-0CE4222400A4}" srcId="{3B199DF1-6CF7-4498-9617-4C659834674A}" destId="{681DE9BC-6668-4A5E-BBCB-5938AF5F3216}" srcOrd="1" destOrd="0" parTransId="{D1931228-982B-4E24-B5AB-B3128AA727F1}" sibTransId="{830073D8-A306-4908-BBBB-DEFDA11ED416}"/>
    <dgm:cxn modelId="{CB7BC4C6-5788-4331-8216-A2D1FDF3ABC0}" srcId="{3B199DF1-6CF7-4498-9617-4C659834674A}" destId="{D25A90E4-7A51-4D53-A066-E4ADD37618E2}" srcOrd="0" destOrd="0" parTransId="{A479233B-88E5-403C-8526-344E8C322FED}" sibTransId="{2877EB96-7A62-4A0E-8D96-DA01FA60C300}"/>
    <dgm:cxn modelId="{EB60C0D2-980C-4454-BF3A-247BE2B24A14}" type="presOf" srcId="{B8067E1F-92F0-4192-BBB9-8823B3195E72}" destId="{CF044B11-272D-4BF1-8111-7D95C98290D0}" srcOrd="1" destOrd="0" presId="urn:microsoft.com/office/officeart/2005/8/layout/list1"/>
    <dgm:cxn modelId="{60E209D4-78A4-4D04-8EF6-FCF3A0617CA3}" srcId="{FC985074-90C6-44D3-BAF8-F80B5C4BDECB}" destId="{B8067E1F-92F0-4192-BBB9-8823B3195E72}" srcOrd="3" destOrd="0" parTransId="{853DAF3B-D14E-494E-BE00-1C2B7CBA379E}" sibTransId="{28EF04D5-3B2D-4C59-90AF-F00B4DE29EB6}"/>
    <dgm:cxn modelId="{3B0509D8-08D7-4277-B82D-4B628024153B}" type="presOf" srcId="{16D18A30-C7D7-400C-9E8B-435D2252301E}" destId="{2A07452D-1864-4546-919C-015D5E664E3F}" srcOrd="0" destOrd="0" presId="urn:microsoft.com/office/officeart/2005/8/layout/list1"/>
    <dgm:cxn modelId="{DE0E78DD-98D5-4219-AEDF-3E7F8221FF94}" type="presOf" srcId="{84FAD9A3-D902-477A-8FBE-91C3A34D4B43}" destId="{4A889EA9-C913-435E-A792-58772ED046A3}" srcOrd="0" destOrd="0" presId="urn:microsoft.com/office/officeart/2005/8/layout/list1"/>
    <dgm:cxn modelId="{FDAFA5F9-3199-426C-AB94-24350E59C726}" srcId="{FC985074-90C6-44D3-BAF8-F80B5C4BDECB}" destId="{16D18A30-C7D7-400C-9E8B-435D2252301E}" srcOrd="0" destOrd="0" parTransId="{A13E5936-C0CB-4075-AB32-E501F7388062}" sibTransId="{7DCE77E0-7ED7-4125-8B61-8982E61A0ECA}"/>
    <dgm:cxn modelId="{CD8474FB-861F-4221-A8A8-8401E03450A3}" type="presOf" srcId="{FC985074-90C6-44D3-BAF8-F80B5C4BDECB}" destId="{9530578F-04ED-46DC-9081-EB27132EEC26}" srcOrd="0" destOrd="0" presId="urn:microsoft.com/office/officeart/2005/8/layout/list1"/>
    <dgm:cxn modelId="{FA44508E-006C-4C6A-AEE2-D141035F0560}" type="presParOf" srcId="{9530578F-04ED-46DC-9081-EB27132EEC26}" destId="{8A6C3B4D-E1FC-4948-8CAE-83223DB80A19}" srcOrd="0" destOrd="0" presId="urn:microsoft.com/office/officeart/2005/8/layout/list1"/>
    <dgm:cxn modelId="{2E2B2730-96B6-494D-8608-299070969B87}" type="presParOf" srcId="{8A6C3B4D-E1FC-4948-8CAE-83223DB80A19}" destId="{2A07452D-1864-4546-919C-015D5E664E3F}" srcOrd="0" destOrd="0" presId="urn:microsoft.com/office/officeart/2005/8/layout/list1"/>
    <dgm:cxn modelId="{EBC1132C-E193-4F39-8860-CAD5261CBEAB}" type="presParOf" srcId="{8A6C3B4D-E1FC-4948-8CAE-83223DB80A19}" destId="{FE50F1E9-5411-41C1-86F3-FD76962D9962}" srcOrd="1" destOrd="0" presId="urn:microsoft.com/office/officeart/2005/8/layout/list1"/>
    <dgm:cxn modelId="{6DE4B8EB-460B-4E50-A0C1-5D734B6C147B}" type="presParOf" srcId="{9530578F-04ED-46DC-9081-EB27132EEC26}" destId="{952790F5-DADF-4754-AA4B-5A8A0F3F127D}" srcOrd="1" destOrd="0" presId="urn:microsoft.com/office/officeart/2005/8/layout/list1"/>
    <dgm:cxn modelId="{5450A188-19CB-4ED6-8D1B-AD98EA142CA1}" type="presParOf" srcId="{9530578F-04ED-46DC-9081-EB27132EEC26}" destId="{1F3DE6AA-8DB8-4DCB-9335-842DF3CED070}" srcOrd="2" destOrd="0" presId="urn:microsoft.com/office/officeart/2005/8/layout/list1"/>
    <dgm:cxn modelId="{7446A8BF-7B1E-4913-A4CF-7A976058F93D}" type="presParOf" srcId="{9530578F-04ED-46DC-9081-EB27132EEC26}" destId="{4C353E9C-6AEA-4E12-88DB-0BA32C03B4BF}" srcOrd="3" destOrd="0" presId="urn:microsoft.com/office/officeart/2005/8/layout/list1"/>
    <dgm:cxn modelId="{2333D7F5-87FF-4A3E-BCE9-0E9F7CBFEBA4}" type="presParOf" srcId="{9530578F-04ED-46DC-9081-EB27132EEC26}" destId="{6B3FE9EC-2DD9-49EE-AA39-9C41BCBCFA52}" srcOrd="4" destOrd="0" presId="urn:microsoft.com/office/officeart/2005/8/layout/list1"/>
    <dgm:cxn modelId="{C7A032C9-BC27-4C26-9030-0DDEDD0B4594}" type="presParOf" srcId="{6B3FE9EC-2DD9-49EE-AA39-9C41BCBCFA52}" destId="{A5498D02-D8F7-4849-9BA3-421B04FD2C8B}" srcOrd="0" destOrd="0" presId="urn:microsoft.com/office/officeart/2005/8/layout/list1"/>
    <dgm:cxn modelId="{0E5B21AC-44B1-4EF4-82E2-F16D0559A513}" type="presParOf" srcId="{6B3FE9EC-2DD9-49EE-AA39-9C41BCBCFA52}" destId="{05032AB5-A9B2-4B57-BF37-9A6FF0C58A7D}" srcOrd="1" destOrd="0" presId="urn:microsoft.com/office/officeart/2005/8/layout/list1"/>
    <dgm:cxn modelId="{EFB3FB7C-630E-4E2C-8CE8-7B48FCBDB3B2}" type="presParOf" srcId="{9530578F-04ED-46DC-9081-EB27132EEC26}" destId="{475E0092-C4FE-42C0-A277-DD0A759782A8}" srcOrd="5" destOrd="0" presId="urn:microsoft.com/office/officeart/2005/8/layout/list1"/>
    <dgm:cxn modelId="{36E3C042-E840-4158-AA79-8F1D7BB030D3}" type="presParOf" srcId="{9530578F-04ED-46DC-9081-EB27132EEC26}" destId="{99472793-4381-4625-8394-6A07E3A00E12}" srcOrd="6" destOrd="0" presId="urn:microsoft.com/office/officeart/2005/8/layout/list1"/>
    <dgm:cxn modelId="{EB0E013F-80CF-4296-A157-9091FCDE5ED3}" type="presParOf" srcId="{9530578F-04ED-46DC-9081-EB27132EEC26}" destId="{2C823A5F-DDD0-437D-A1E5-30680D812D34}" srcOrd="7" destOrd="0" presId="urn:microsoft.com/office/officeart/2005/8/layout/list1"/>
    <dgm:cxn modelId="{DA3D7E81-3208-477E-9551-6B20FF34EC9C}" type="presParOf" srcId="{9530578F-04ED-46DC-9081-EB27132EEC26}" destId="{5C84F80D-CD76-4463-9C02-46F4FEC27F28}" srcOrd="8" destOrd="0" presId="urn:microsoft.com/office/officeart/2005/8/layout/list1"/>
    <dgm:cxn modelId="{1C2A9EBE-1955-4149-8E5E-9105DC5A0E1F}" type="presParOf" srcId="{5C84F80D-CD76-4463-9C02-46F4FEC27F28}" destId="{AD5EF924-6758-452C-8AA0-A323BF243D50}" srcOrd="0" destOrd="0" presId="urn:microsoft.com/office/officeart/2005/8/layout/list1"/>
    <dgm:cxn modelId="{4CA2980C-64E6-4B6D-8795-F86A3BE02EB6}" type="presParOf" srcId="{5C84F80D-CD76-4463-9C02-46F4FEC27F28}" destId="{3EA0C6BF-A413-4370-AD09-FAF775EDBABA}" srcOrd="1" destOrd="0" presId="urn:microsoft.com/office/officeart/2005/8/layout/list1"/>
    <dgm:cxn modelId="{905D75F6-9A7A-453C-97BC-D5C87FE5D315}" type="presParOf" srcId="{9530578F-04ED-46DC-9081-EB27132EEC26}" destId="{4F16A353-B91F-43AE-BBAD-A3BA5EE97EA7}" srcOrd="9" destOrd="0" presId="urn:microsoft.com/office/officeart/2005/8/layout/list1"/>
    <dgm:cxn modelId="{A8393534-62EE-464D-82F1-CBFB8D5B1B29}" type="presParOf" srcId="{9530578F-04ED-46DC-9081-EB27132EEC26}" destId="{42B640C9-C3D1-45A5-893F-2805ECCFDC6C}" srcOrd="10" destOrd="0" presId="urn:microsoft.com/office/officeart/2005/8/layout/list1"/>
    <dgm:cxn modelId="{C87CEFDE-E701-4CC4-B444-51AB4F61E641}" type="presParOf" srcId="{9530578F-04ED-46DC-9081-EB27132EEC26}" destId="{0542E2DA-3FEB-4CE4-BCA0-ADD2FF7F42E1}" srcOrd="11" destOrd="0" presId="urn:microsoft.com/office/officeart/2005/8/layout/list1"/>
    <dgm:cxn modelId="{0C25C048-6C9B-4297-91FF-2C894AF6C365}" type="presParOf" srcId="{9530578F-04ED-46DC-9081-EB27132EEC26}" destId="{CF23451D-008D-4F0B-BAD3-4E532214C737}" srcOrd="12" destOrd="0" presId="urn:microsoft.com/office/officeart/2005/8/layout/list1"/>
    <dgm:cxn modelId="{06D3A4CC-91DA-4CA6-B4CC-FF7331FB2709}" type="presParOf" srcId="{CF23451D-008D-4F0B-BAD3-4E532214C737}" destId="{8447DAB6-001E-47E6-B725-4D8E05A624CC}" srcOrd="0" destOrd="0" presId="urn:microsoft.com/office/officeart/2005/8/layout/list1"/>
    <dgm:cxn modelId="{5FAE2419-8128-4CCA-AA7A-CEC6E98D5024}" type="presParOf" srcId="{CF23451D-008D-4F0B-BAD3-4E532214C737}" destId="{CF044B11-272D-4BF1-8111-7D95C98290D0}" srcOrd="1" destOrd="0" presId="urn:microsoft.com/office/officeart/2005/8/layout/list1"/>
    <dgm:cxn modelId="{920886B9-3146-463E-8A21-6EB7FEEDF9AA}" type="presParOf" srcId="{9530578F-04ED-46DC-9081-EB27132EEC26}" destId="{B648A30D-FEA4-4535-888E-5E59187BFA9B}" srcOrd="13" destOrd="0" presId="urn:microsoft.com/office/officeart/2005/8/layout/list1"/>
    <dgm:cxn modelId="{A951F960-D570-42B2-8CB0-FB4DA347C03A}" type="presParOf" srcId="{9530578F-04ED-46DC-9081-EB27132EEC26}" destId="{56D2D66B-BBC5-437D-B2C2-9DBCB5346556}" srcOrd="14" destOrd="0" presId="urn:microsoft.com/office/officeart/2005/8/layout/list1"/>
    <dgm:cxn modelId="{9C2104B5-A317-4766-9A56-A126F4DB2D6F}" type="presParOf" srcId="{9530578F-04ED-46DC-9081-EB27132EEC26}" destId="{B682FC0F-CADD-4B8A-B04B-7BC8746F6C97}" srcOrd="15" destOrd="0" presId="urn:microsoft.com/office/officeart/2005/8/layout/list1"/>
    <dgm:cxn modelId="{B6D60D9E-15D9-4CAF-9A47-0425EA7F59D7}" type="presParOf" srcId="{9530578F-04ED-46DC-9081-EB27132EEC26}" destId="{95D3FF1E-705A-4DBD-A510-E611D3AAA66E}" srcOrd="16" destOrd="0" presId="urn:microsoft.com/office/officeart/2005/8/layout/list1"/>
    <dgm:cxn modelId="{47CEC823-E014-4935-8AF8-D31D406D5C49}" type="presParOf" srcId="{95D3FF1E-705A-4DBD-A510-E611D3AAA66E}" destId="{4A889EA9-C913-435E-A792-58772ED046A3}" srcOrd="0" destOrd="0" presId="urn:microsoft.com/office/officeart/2005/8/layout/list1"/>
    <dgm:cxn modelId="{DB55F731-A65A-450A-826E-BF7CDCF77A73}" type="presParOf" srcId="{95D3FF1E-705A-4DBD-A510-E611D3AAA66E}" destId="{7FF2F29C-02AD-456C-B1B2-9B0EE114869A}" srcOrd="1" destOrd="0" presId="urn:microsoft.com/office/officeart/2005/8/layout/list1"/>
    <dgm:cxn modelId="{E5D0A2E1-1370-48BE-B10E-8A7C56DD9FF4}" type="presParOf" srcId="{9530578F-04ED-46DC-9081-EB27132EEC26}" destId="{103CC04E-1801-41D9-8D5C-15608B8BA844}" srcOrd="17" destOrd="0" presId="urn:microsoft.com/office/officeart/2005/8/layout/list1"/>
    <dgm:cxn modelId="{1ED0E5E0-4357-45A8-BDDD-D1C47977718B}" type="presParOf" srcId="{9530578F-04ED-46DC-9081-EB27132EEC26}" destId="{63C372AC-7000-40DD-B47E-0F9092E4ED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21419-9696-4F71-BB0E-3A25A2CC798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FF460-3529-4530-B0A2-0DA98F088D8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2EC8-7FAD-4D09-B0A5-0EC7E61C740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Academic English refers to a </a:t>
          </a:r>
          <a:r>
            <a:rPr lang="en-US" sz="2100" b="0" i="0" kern="1200" dirty="0" err="1"/>
            <a:t>specialised</a:t>
          </a:r>
          <a:r>
            <a:rPr lang="en-US" sz="2100" b="0" i="0" kern="1200" dirty="0"/>
            <a:t> form of communication used within the realm of academia, characterized by precise language, structured organization, and a focus on critical thinking. </a:t>
          </a:r>
          <a:endParaRPr lang="en-US" sz="2100" kern="1200" dirty="0"/>
        </a:p>
      </dsp:txBody>
      <dsp:txXfrm>
        <a:off x="1435590" y="531"/>
        <a:ext cx="9080009" cy="1242935"/>
      </dsp:txXfrm>
    </dsp:sp>
    <dsp:sp modelId="{9F47CF76-9556-44D8-A805-4CAD3374DC9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7D164-E11F-4F14-BD1B-3D94863A610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583D-CE9C-4EFA-B5D9-1B5946DA643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It is the language employed by scholars, researchers, and students to convey complex ideas, research findings, and arguments within various academic disciplines. </a:t>
          </a:r>
          <a:endParaRPr lang="en-US" sz="2100" kern="1200"/>
        </a:p>
      </dsp:txBody>
      <dsp:txXfrm>
        <a:off x="1435590" y="1554201"/>
        <a:ext cx="9080009" cy="1242935"/>
      </dsp:txXfrm>
    </dsp:sp>
    <dsp:sp modelId="{8A7E33E7-0162-41C0-B088-596F74D67A0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F053E-1F10-42F9-B459-D26684D5512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4239-9A4F-4B22-8A72-0E1D60C63B7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This form of writing and communication is essential for participating in scholarly discourse and contributing to the advancement of knowledge within a specific field.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CD86A-F257-4A87-A084-1DEB5D99557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8F9BF-05C3-4C89-BD5E-9ED2300B1584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From a critical standpoint, some scholars argue that the conventions of Academic English can present barriers to accessibility and inclusivity. </a:t>
          </a:r>
          <a:endParaRPr lang="en-US" sz="2300" kern="1200"/>
        </a:p>
      </dsp:txBody>
      <dsp:txXfrm>
        <a:off x="0" y="2703"/>
        <a:ext cx="6900512" cy="1843578"/>
      </dsp:txXfrm>
    </dsp:sp>
    <dsp:sp modelId="{D2E90AA3-837E-4E4F-9FD0-EA4496960B7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C40E3-DD2A-43A4-ABA0-BDAD9A2C23F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formal and often rigid structure of academic writing may distance certain audiences, making valuable research and knowledge less accessible to those outside academia or from diverse linguistic backgrounds. </a:t>
          </a:r>
          <a:endParaRPr lang="en-US" sz="2300" kern="1200"/>
        </a:p>
      </dsp:txBody>
      <dsp:txXfrm>
        <a:off x="0" y="1846281"/>
        <a:ext cx="6900512" cy="1843578"/>
      </dsp:txXfrm>
    </dsp:sp>
    <dsp:sp modelId="{EA230580-A137-4BCC-BAB7-444AD181155D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1D261-D590-4E20-A380-05A7A9583D6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Additionally, the emphasis on conforming to specific style guides, such as the Harvard referencing style, can inadvertently privilege certain types of knowledge production and sources, potentially marginalizing alternative voices and perspectives.</a:t>
          </a:r>
          <a:endParaRPr lang="en-US" sz="2300" kern="1200"/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B03A8-FF68-4EC1-B1A4-BD8CACBE7CC0}">
      <dsp:nvSpPr>
        <dsp:cNvPr id="0" name=""/>
        <dsp:cNvSpPr/>
      </dsp:nvSpPr>
      <dsp:spPr>
        <a:xfrm>
          <a:off x="0" y="22043"/>
          <a:ext cx="5722272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British English is the collection of dialects and accents of the English language used in the United Kingdom and its former colonies.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87100" y="109143"/>
        <a:ext cx="5548072" cy="1610050"/>
      </dsp:txXfrm>
    </dsp:sp>
    <dsp:sp modelId="{46AE487B-CED9-4982-902E-5F668A702A06}">
      <dsp:nvSpPr>
        <dsp:cNvPr id="0" name=""/>
        <dsp:cNvSpPr/>
      </dsp:nvSpPr>
      <dsp:spPr>
        <a:xfrm>
          <a:off x="0" y="1878294"/>
          <a:ext cx="5722272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It has a rich history and has evolved over centuries, influenced by various factors such as geography, social classes, and contact with other languages.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87100" y="1965394"/>
        <a:ext cx="5548072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DE6AA-8DB8-4DCB-9335-842DF3CED070}">
      <dsp:nvSpPr>
        <dsp:cNvPr id="0" name=""/>
        <dsp:cNvSpPr/>
      </dsp:nvSpPr>
      <dsp:spPr>
        <a:xfrm>
          <a:off x="0" y="243229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Diverse accents across regions, such as Southern accent, New York accent, and Midwestern accent.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Rhotic accent, where the "r" sound is pronounced at the end of words like "car."</a:t>
          </a:r>
          <a:endParaRPr lang="en-US" sz="1200" kern="1200"/>
        </a:p>
      </dsp:txBody>
      <dsp:txXfrm>
        <a:off x="0" y="243229"/>
        <a:ext cx="6666833" cy="869400"/>
      </dsp:txXfrm>
    </dsp:sp>
    <dsp:sp modelId="{FE50F1E9-5411-41C1-86F3-FD76962D9962}">
      <dsp:nvSpPr>
        <dsp:cNvPr id="0" name=""/>
        <dsp:cNvSpPr/>
      </dsp:nvSpPr>
      <dsp:spPr>
        <a:xfrm>
          <a:off x="333341" y="6610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Pronunciation:</a:t>
          </a:r>
          <a:endParaRPr lang="en-US" sz="1200" kern="1200"/>
        </a:p>
      </dsp:txBody>
      <dsp:txXfrm>
        <a:off x="350634" y="83402"/>
        <a:ext cx="4632197" cy="319654"/>
      </dsp:txXfrm>
    </dsp:sp>
    <dsp:sp modelId="{99472793-4381-4625-8394-6A07E3A00E12}">
      <dsp:nvSpPr>
        <dsp:cNvPr id="0" name=""/>
        <dsp:cNvSpPr/>
      </dsp:nvSpPr>
      <dsp:spPr>
        <a:xfrm>
          <a:off x="0" y="1354549"/>
          <a:ext cx="6666833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Different terms, like "truck" instead of "lorry," "apartment" instead of "flat," "flashlight" instead of "torch."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Unique names for specific items, e.g., "elevator" instead of "lift," "diaper" instead of "nappy."</a:t>
          </a:r>
          <a:endParaRPr lang="en-US" sz="1200" kern="1200"/>
        </a:p>
      </dsp:txBody>
      <dsp:txXfrm>
        <a:off x="0" y="1354549"/>
        <a:ext cx="6666833" cy="1039500"/>
      </dsp:txXfrm>
    </dsp:sp>
    <dsp:sp modelId="{05032AB5-A9B2-4B57-BF37-9A6FF0C58A7D}">
      <dsp:nvSpPr>
        <dsp:cNvPr id="0" name=""/>
        <dsp:cNvSpPr/>
      </dsp:nvSpPr>
      <dsp:spPr>
        <a:xfrm>
          <a:off x="333341" y="117742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Vocabulary:</a:t>
          </a:r>
          <a:endParaRPr lang="en-US" sz="1200" kern="1200"/>
        </a:p>
      </dsp:txBody>
      <dsp:txXfrm>
        <a:off x="350634" y="1194722"/>
        <a:ext cx="4632197" cy="319654"/>
      </dsp:txXfrm>
    </dsp:sp>
    <dsp:sp modelId="{42B640C9-C3D1-45A5-893F-2805ECCFDC6C}">
      <dsp:nvSpPr>
        <dsp:cNvPr id="0" name=""/>
        <dsp:cNvSpPr/>
      </dsp:nvSpPr>
      <dsp:spPr>
        <a:xfrm>
          <a:off x="0" y="2635969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American English uses "o" instead of "ou" in words like "color" and "favor."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Words ending in "er" instead of "re," such as "center" and "meter."</a:t>
          </a:r>
          <a:endParaRPr lang="en-US" sz="1200" kern="1200"/>
        </a:p>
      </dsp:txBody>
      <dsp:txXfrm>
        <a:off x="0" y="2635969"/>
        <a:ext cx="6666833" cy="699300"/>
      </dsp:txXfrm>
    </dsp:sp>
    <dsp:sp modelId="{3EA0C6BF-A413-4370-AD09-FAF775EDBABA}">
      <dsp:nvSpPr>
        <dsp:cNvPr id="0" name=""/>
        <dsp:cNvSpPr/>
      </dsp:nvSpPr>
      <dsp:spPr>
        <a:xfrm>
          <a:off x="333341" y="245884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Spelling:</a:t>
          </a:r>
          <a:endParaRPr lang="en-US" sz="1200" kern="1200"/>
        </a:p>
      </dsp:txBody>
      <dsp:txXfrm>
        <a:off x="350634" y="2476142"/>
        <a:ext cx="4632197" cy="319654"/>
      </dsp:txXfrm>
    </dsp:sp>
    <dsp:sp modelId="{56D2D66B-BBC5-437D-B2C2-9DBCB5346556}">
      <dsp:nvSpPr>
        <dsp:cNvPr id="0" name=""/>
        <dsp:cNvSpPr/>
      </dsp:nvSpPr>
      <dsp:spPr>
        <a:xfrm>
          <a:off x="0" y="3577189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More common use of simple past tense, e.g., "I just ate."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Different prepositions and expressions, e.g., "on the weekend" instead of "at the weekend."</a:t>
          </a:r>
          <a:endParaRPr lang="en-US" sz="1200" kern="1200"/>
        </a:p>
      </dsp:txBody>
      <dsp:txXfrm>
        <a:off x="0" y="3577189"/>
        <a:ext cx="6666833" cy="869400"/>
      </dsp:txXfrm>
    </dsp:sp>
    <dsp:sp modelId="{CF044B11-272D-4BF1-8111-7D95C98290D0}">
      <dsp:nvSpPr>
        <dsp:cNvPr id="0" name=""/>
        <dsp:cNvSpPr/>
      </dsp:nvSpPr>
      <dsp:spPr>
        <a:xfrm>
          <a:off x="333341" y="340006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Grammar:</a:t>
          </a:r>
          <a:endParaRPr lang="en-US" sz="1200" kern="1200"/>
        </a:p>
      </dsp:txBody>
      <dsp:txXfrm>
        <a:off x="350634" y="3417362"/>
        <a:ext cx="4632197" cy="319654"/>
      </dsp:txXfrm>
    </dsp:sp>
    <dsp:sp modelId="{63C372AC-7000-40DD-B47E-0F9092E4ED1F}">
      <dsp:nvSpPr>
        <dsp:cNvPr id="0" name=""/>
        <dsp:cNvSpPr/>
      </dsp:nvSpPr>
      <dsp:spPr>
        <a:xfrm>
          <a:off x="0" y="4688510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"Piece of cake" - Something is very easy.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"Hit the hay" - Go to bed.</a:t>
          </a:r>
          <a:endParaRPr lang="en-US" sz="1200" kern="1200"/>
        </a:p>
      </dsp:txBody>
      <dsp:txXfrm>
        <a:off x="0" y="4688510"/>
        <a:ext cx="6666833" cy="699300"/>
      </dsp:txXfrm>
    </dsp:sp>
    <dsp:sp modelId="{7FF2F29C-02AD-456C-B1B2-9B0EE114869A}">
      <dsp:nvSpPr>
        <dsp:cNvPr id="0" name=""/>
        <dsp:cNvSpPr/>
      </dsp:nvSpPr>
      <dsp:spPr>
        <a:xfrm>
          <a:off x="333341" y="451139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Idioms and Expressions:</a:t>
          </a:r>
          <a:endParaRPr lang="en-US" sz="1200" kern="1200"/>
        </a:p>
      </dsp:txBody>
      <dsp:txXfrm>
        <a:off x="350634" y="4528683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619A-5838-C775-22BD-B147DCFFE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0190-D7D2-EBEC-917A-82DEE1C9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4588-8FCB-99AA-2FD3-92991EEC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8657-5CDD-00B2-1FEB-888B3228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E158-CEA1-DFDB-141B-14A83AF2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9969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DBCE-D94A-2601-0AE8-E85E7093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EF1B-EFF8-0554-A9D2-26F49D55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6CA4-27D3-FC85-1157-7F1D806C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ABB7-CF1A-7438-A482-B2E09195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512C-2ED4-9E9E-34E9-1365112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7899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4292-3D8F-C710-D75F-06BFA580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28E3-FD6A-6217-0151-44BBA2BC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F22B-513D-3D59-6972-EDC23A0F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3529-5D62-6BFC-8676-19C493E6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0678-167B-AE3A-D121-9FFCB860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601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279E-6342-83B2-39EB-E0E76ED6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3AFE-F07F-05DD-F477-2EBACCD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2DFD-CA06-6182-DDFA-CA7499A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2C4F-E98F-8EDD-EC1F-71889960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927F-AD97-ED68-1BCB-4E890C3A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1506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7D14-92F0-958C-9B4C-DDD3B929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4752-6C47-7EA6-0408-2EB124D7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8FE4-76C0-EDAE-A9F4-6A6A389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F354-3DA4-DF03-28A9-5E7C6FE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976D-D323-FE77-533B-10E15E5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77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C7AB-2714-6934-2763-76873BB9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7DC8-E187-D863-B844-13556FF27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8896D-BD12-2600-D1C0-739D09B2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92500-4192-B10E-5B0C-0A9E760C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765E4-D663-7BF1-1DAD-CEA8B204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7971-7DA0-B005-8C4C-89D740FC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6593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887C-08BA-8EAF-8A0C-4C73B749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417A-503B-435C-1655-52573B6F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1098-6B2F-4AFB-E09D-18A94FED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F0FF6-3B77-8024-6D40-B8E6644D9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22A7-36DD-F3F4-195D-F50A77166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FA948-7D6C-87BF-71BD-A25DB029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8D638-3951-7BF5-AD05-88EE325F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59AF-1DA6-D287-71D1-CB9D0E18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9952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9D24-0800-FB0E-9C26-0ECA4DB1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A62E8-B5D8-A6C2-782F-8DB352A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1428-224E-8405-8406-600C3745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97E2A-30BD-40C8-EEB0-8CAF41C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59985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334F-3C30-7839-55F2-30FA1983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0DC92-1D30-D80B-FC85-09503DB1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F5E-0648-0A8B-E516-DA561EC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62872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2A65-509E-AD67-D145-EFE047C5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9211-78A5-557D-76EC-8E60DE17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F9648-DB52-A5F6-726B-D7AA57B1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D6514-9869-B126-B54D-07355B6E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D3F3-EFF7-142D-F816-6DEF44BC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38417-5D7B-0753-6607-8E2112EA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0341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A1E-D924-302B-1101-D4C2DF9F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0F37-08EC-3FBA-115C-25E3711B7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C9450-4618-D711-C74C-65E64E8D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BD34-3235-0D9D-1CED-F04360A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12AD-83CB-DA64-93DB-757280C4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8AE4-BAB4-7B26-2226-22C434B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50146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DE997-CEE8-8DA5-4028-9460F6C9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B6B9-7892-E514-70CF-09514DE5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8BAC-B5AD-C7EE-1D01-4A889FB93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30F6-223A-4780-8924-33BCBBAE0604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AAC0-34A4-B08E-8914-967DA624B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DE0D-35F6-7A98-E53A-F859871A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580E-054A-42E3-B3E5-B9E646CB4F82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263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category/us-vs-uk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A6CD0FD9-B2B8-BE32-6CAB-C2E7FE1A1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1317522" y="436915"/>
            <a:ext cx="10638504" cy="5984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3C054-DDEF-E927-F580-594C08A4E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84490" y="2251586"/>
            <a:ext cx="5771536" cy="24482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8000" b="1" dirty="0">
                <a:solidFill>
                  <a:srgbClr val="FFFFFF"/>
                </a:solidFill>
              </a:rPr>
            </a:br>
            <a:r>
              <a:rPr lang="en-US" sz="8000" b="1" dirty="0">
                <a:solidFill>
                  <a:srgbClr val="FFFFFF"/>
                </a:solidFill>
              </a:rPr>
              <a:t>ACADEMIC LANGUAGE </a:t>
            </a:r>
          </a:p>
        </p:txBody>
      </p:sp>
    </p:spTree>
    <p:extLst>
      <p:ext uri="{BB962C8B-B14F-4D97-AF65-F5344CB8AC3E}">
        <p14:creationId xmlns:p14="http://schemas.microsoft.com/office/powerpoint/2010/main" val="67596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CCC9C-D88C-61FC-DD3A-76AA3F06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/>
              <a:t>NOUNS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BD753-4080-A42C-8A97-8F5C9AE0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3" y="2329347"/>
            <a:ext cx="3700771" cy="421831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85136-0D9C-52C6-052D-47F94A3C8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622" y="2157896"/>
            <a:ext cx="3804183" cy="44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4278-4E71-7129-F9AD-240A35AA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VS UK ABBREVIATIONS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EFFDAD-6E31-9035-FECB-287BD446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6" y="1675227"/>
            <a:ext cx="74163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F8414-C515-6DD5-EDF6-0A0E50DC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 b="1" i="0" dirty="0">
                <a:effectLst/>
              </a:rPr>
              <a:t>Consistency is key</a:t>
            </a:r>
            <a:br>
              <a:rPr lang="en-GB" sz="3400" b="1" i="0" dirty="0">
                <a:effectLst/>
              </a:rPr>
            </a:br>
            <a:endParaRPr lang="en-MU" sz="3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7270-F4EF-1E89-EF81-6A9E327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Inter"/>
              </a:rPr>
              <a:t>Avoid mixing US English and UK English</a:t>
            </a:r>
          </a:p>
          <a:p>
            <a:endParaRPr lang="en-US" sz="2200" dirty="0">
              <a:latin typeface="Inter"/>
            </a:endParaRPr>
          </a:p>
          <a:p>
            <a:endParaRPr lang="en-M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6D0C5-DD0C-FE4E-AA1D-8C7CD0B3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87" y="2290936"/>
            <a:ext cx="776343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C4AFDCB0-B5F3-4A86-BA10-3A5162857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" r="47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3D3E-876D-E647-1C9A-20FFC497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b="1"/>
              <a:t>Punctuation</a:t>
            </a:r>
            <a:r>
              <a:rPr lang="en-US" sz="3600"/>
              <a:t> </a:t>
            </a:r>
            <a:endParaRPr lang="en-M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CF80-5C5C-9763-1F8F-DA98B4BD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Punctuation Style Guide uploaded for your reference </a:t>
            </a:r>
            <a:endParaRPr lang="en-M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7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1BF65-77DB-11A6-9628-59B00DBA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References</a:t>
            </a:r>
            <a:endParaRPr lang="en-MU" sz="5400" b="1"/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CA50B780-FC2A-0D37-DEF5-50DE08AC0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1" r="5161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774-C434-9184-2809-E5D8C8B2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2583131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Scribbr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 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 vs. US English </a:t>
            </a:r>
            <a:r>
              <a:rPr lang="en-US" sz="18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Archieven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Available at: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https://www.scribbr.com/category/us-vs-uk/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‌Style Guide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(2016). Available at: https://www.ox.ac.uk/sites/files/oxford/Style%20Guide%20HT2016.pdf [Accessed 18 Aug. 2023].</a:t>
            </a:r>
          </a:p>
          <a:p>
            <a:endParaRPr lang="en-US" sz="2200" b="0" i="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Calibri" panose="020F0502020204030204" pitchFamily="34" charset="0"/>
            </a:endParaRPr>
          </a:p>
          <a:p>
            <a:endParaRPr lang="en-MU" sz="2200" dirty="0"/>
          </a:p>
        </p:txBody>
      </p:sp>
    </p:spTree>
    <p:extLst>
      <p:ext uri="{BB962C8B-B14F-4D97-AF65-F5344CB8AC3E}">
        <p14:creationId xmlns:p14="http://schemas.microsoft.com/office/powerpoint/2010/main" val="4926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895-2AB8-F479-562C-8163B9AA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Academic English?</a:t>
            </a:r>
            <a:endParaRPr lang="en-MU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8463E-37AC-AC56-2AC8-7E62BEF73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359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4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D935C-2EF2-EBD0-489F-349E5D12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2" y="640823"/>
            <a:ext cx="3887887" cy="5583148"/>
          </a:xfrm>
        </p:spPr>
        <p:txBody>
          <a:bodyPr anchor="ctr">
            <a:normAutofit/>
          </a:bodyPr>
          <a:lstStyle/>
          <a:p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Critical Perspective on Academic English</a:t>
            </a:r>
            <a:endParaRPr lang="en-MU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544A38F-0530-DEAA-287D-D287D764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67856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91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F23CFD-0959-D76C-E528-001A76B0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BRITISH VS AMERICAN ENGLISH</a:t>
            </a:r>
            <a:endParaRPr lang="en-MU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E41D84-1576-9EB6-8B18-2736823C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81163"/>
            <a:ext cx="5183188" cy="708076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British English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U" dirty="0"/>
          </a:p>
        </p:txBody>
      </p:sp>
      <p:graphicFrame>
        <p:nvGraphicFramePr>
          <p:cNvPr id="16" name="Content Placeholder 7">
            <a:extLst>
              <a:ext uri="{FF2B5EF4-FFF2-40B4-BE49-F238E27FC236}">
                <a16:creationId xmlns:a16="http://schemas.microsoft.com/office/drawing/2014/main" id="{1DE0A903-E706-8C2A-A0BC-F985066499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367443"/>
              </p:ext>
            </p:extLst>
          </p:nvPr>
        </p:nvGraphicFramePr>
        <p:xfrm>
          <a:off x="275304" y="2505075"/>
          <a:ext cx="5722272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62AFE9-97F5-14E2-C0CA-BAC1C235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160962" cy="609753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American English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4D245E-6C65-19F3-9DEA-CD5D6B7D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2272" cy="36845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English is the variety of the English language spoken in the United States and various other countries where American influence is strong.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been influenced by various languages, including Native American languages, Spanish, and French.</a:t>
            </a:r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13813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7C830-3DEB-322F-30D5-44E18EDF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</a:rPr>
              <a:t>Key Features of American English</a:t>
            </a:r>
            <a:endParaRPr lang="en-MU" sz="40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F03DFE0-64EC-DC2B-70B4-93D97817E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0028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1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F12F5-B947-876C-64B2-8916800A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4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Key Features of British English</a:t>
            </a:r>
            <a:br>
              <a:rPr kumimoji="0" lang="en-US" sz="4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lang="en-MU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1DC7A-284C-C5D5-3148-DDD52BC9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Pronunciation (RP), often referred to as the "Queen's English," is a prestigious accent associated with educated speakers.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Varieties of regional accents like Cockney (East London), Scouse (Liverpool), Geordie (Newcastle), and more.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Vocabulary: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unique terms like "lorry" for "truck," "flat" for "apartment," "boot" for "trunk," and "biscuit" for "cookie."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names for the same object, e.g., "lift" for "elevator," "torch" for "flashlight."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Spelling: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British English tends to use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instead of "o" in words like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favour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ending in "re" instead of "er," such as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the present perfect tense more frequently, as in "I have just eaten."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prepositions and expressions, e.g., "at the weekend" instead of "on the weekend."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Idioms and Expressions: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"Bob's your uncle" - Everything is all 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"It's raining cats and dogs" - Heavy rain.</a:t>
            </a:r>
          </a:p>
          <a:p>
            <a:endParaRPr lang="en-MU" sz="1400" dirty="0"/>
          </a:p>
        </p:txBody>
      </p:sp>
    </p:spTree>
    <p:extLst>
      <p:ext uri="{BB962C8B-B14F-4D97-AF65-F5344CB8AC3E}">
        <p14:creationId xmlns:p14="http://schemas.microsoft.com/office/powerpoint/2010/main" val="28439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6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5D7D-6C91-64DB-7C61-1C29102B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SPELLING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ADC5CE9-F54E-6734-0CEC-95C0621D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" r="28892" b="1"/>
          <a:stretch/>
        </p:blipFill>
        <p:spPr>
          <a:xfrm>
            <a:off x="4223461" y="640080"/>
            <a:ext cx="731648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1715D87-A1B4-8965-31E5-888BCC93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VERBS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D8F0A8-F6FB-5859-CEBB-41BB1A2E55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3603" y="1642289"/>
            <a:ext cx="4645081" cy="494532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9CEA66-A84B-8B4C-5A73-AA16A66A5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277" y="1642290"/>
            <a:ext cx="4834053" cy="494532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3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C34C49FD-318D-49AE-BAC7-5634695C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444DC2E-9E72-4669-878E-AF93DF307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6E56A799-9BBA-4BC7-8D47-C6251FDDF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89EA9C1F-2B28-4DEA-8EF8-4D0A06E28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AD021B0-C307-4067-887D-35DF4544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724D-A326-5D29-CF1F-36D83CA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112840"/>
            <a:ext cx="5159734" cy="231184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TENSE OF VERBS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223CC9DA-C742-47CF-8965-06B4D836A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83337" y="549273"/>
            <a:ext cx="5257537" cy="5757924"/>
            <a:chOff x="4656138" y="0"/>
            <a:chExt cx="6983409" cy="6308725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B27219E4-2868-4D53-9258-78813DDF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47272C0A-7EBF-4D41-9851-D1B8A23DF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D4AD8EFA-1927-489C-803F-6F7684B61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6189D-8587-992C-7064-B7636EE6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185" y="1371534"/>
            <a:ext cx="5108885" cy="347404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82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835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Meiryo</vt:lpstr>
      <vt:lpstr>Arial</vt:lpstr>
      <vt:lpstr>Avenir Next LT Pro</vt:lpstr>
      <vt:lpstr>Calibri</vt:lpstr>
      <vt:lpstr>Calibri Light</vt:lpstr>
      <vt:lpstr>Inter</vt:lpstr>
      <vt:lpstr>Söhne</vt:lpstr>
      <vt:lpstr>Times New Roman</vt:lpstr>
      <vt:lpstr>Office Theme</vt:lpstr>
      <vt:lpstr>         ACADEMIC LANGUAGE </vt:lpstr>
      <vt:lpstr>What is Academic English?</vt:lpstr>
      <vt:lpstr>Critical Perspective on Academic English</vt:lpstr>
      <vt:lpstr>BRITISH VS AMERICAN ENGLISH</vt:lpstr>
      <vt:lpstr>Key Features of American English</vt:lpstr>
      <vt:lpstr>Key Features of British English </vt:lpstr>
      <vt:lpstr>SPELLING </vt:lpstr>
      <vt:lpstr>VERBS</vt:lpstr>
      <vt:lpstr>PAST TENSE OF VERBS</vt:lpstr>
      <vt:lpstr>NOUNS</vt:lpstr>
      <vt:lpstr>US VS UK ABBREVIATIONS </vt:lpstr>
      <vt:lpstr>Consistency is key </vt:lpstr>
      <vt:lpstr>Punctuation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Shyama Ramsamy</dc:creator>
  <cp:lastModifiedBy>Shyama Ramsamy</cp:lastModifiedBy>
  <cp:revision>29</cp:revision>
  <dcterms:created xsi:type="dcterms:W3CDTF">2023-08-18T09:14:31Z</dcterms:created>
  <dcterms:modified xsi:type="dcterms:W3CDTF">2023-08-18T11:28:40Z</dcterms:modified>
</cp:coreProperties>
</file>