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62" r:id="rId7"/>
    <p:sldId id="272" r:id="rId8"/>
    <p:sldId id="273" r:id="rId9"/>
    <p:sldId id="271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6D36A-A246-4B76-AEF5-FF70162C44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2A5B0-C14D-47C9-9A69-B4D31F513DC0}">
      <dgm:prSet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i="0" u="sng" dirty="0"/>
            <a:t>Critical Thinking</a:t>
          </a:r>
          <a:r>
            <a:rPr lang="en-US" b="1" i="0" dirty="0"/>
            <a:t>:</a:t>
          </a:r>
          <a:r>
            <a:rPr lang="en-US" b="0" i="0" dirty="0"/>
            <a:t> Academic writing encourages critical thinking by evaluating existing knowledge, identifying gaps, and proposing new insights or solutions.</a:t>
          </a:r>
          <a:endParaRPr lang="en-US" dirty="0"/>
        </a:p>
      </dgm:t>
    </dgm:pt>
    <dgm:pt modelId="{0A5329AA-E6D9-4CDC-8DA7-8BE09FE9C475}" type="parTrans" cxnId="{946A7DF8-CE12-46C9-B616-67DEE4E9A42C}">
      <dgm:prSet/>
      <dgm:spPr/>
      <dgm:t>
        <a:bodyPr/>
        <a:lstStyle/>
        <a:p>
          <a:endParaRPr lang="en-US"/>
        </a:p>
      </dgm:t>
    </dgm:pt>
    <dgm:pt modelId="{BCCD2D07-0E5C-41C5-BBB2-5F00A6AD7271}" type="sibTrans" cxnId="{946A7DF8-CE12-46C9-B616-67DEE4E9A42C}">
      <dgm:prSet/>
      <dgm:spPr/>
      <dgm:t>
        <a:bodyPr/>
        <a:lstStyle/>
        <a:p>
          <a:endParaRPr lang="en-US"/>
        </a:p>
      </dgm:t>
    </dgm:pt>
    <dgm:pt modelId="{1B47AE57-96F1-4BE2-8754-7938FD81992F}">
      <dgm:prSet/>
      <dgm:spPr>
        <a:solidFill>
          <a:srgbClr val="92D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i="0" u="sng" dirty="0"/>
            <a:t>Academic Conventions</a:t>
          </a:r>
          <a:r>
            <a:rPr lang="en-US" b="1" i="0" dirty="0"/>
            <a:t>:</a:t>
          </a:r>
          <a:r>
            <a:rPr lang="en-US" b="0" i="0" dirty="0"/>
            <a:t> Each field may have specific conventions for formatting, citation styles, and presentation. Adhering to these conventions is essential for consistency and credibility.</a:t>
          </a:r>
          <a:endParaRPr lang="en-US" dirty="0"/>
        </a:p>
      </dgm:t>
    </dgm:pt>
    <dgm:pt modelId="{A7A1B2B7-861C-4C78-91C8-A575591A3FD8}" type="parTrans" cxnId="{80619252-5054-4AF2-9346-AB8AAC0CE997}">
      <dgm:prSet/>
      <dgm:spPr/>
      <dgm:t>
        <a:bodyPr/>
        <a:lstStyle/>
        <a:p>
          <a:endParaRPr lang="en-US"/>
        </a:p>
      </dgm:t>
    </dgm:pt>
    <dgm:pt modelId="{84529CF0-A9DA-48EB-A5C2-6D09D38DD1A7}" type="sibTrans" cxnId="{80619252-5054-4AF2-9346-AB8AAC0CE997}">
      <dgm:prSet/>
      <dgm:spPr/>
      <dgm:t>
        <a:bodyPr/>
        <a:lstStyle/>
        <a:p>
          <a:endParaRPr lang="en-US"/>
        </a:p>
      </dgm:t>
    </dgm:pt>
    <dgm:pt modelId="{5EA4A6D0-9900-4F60-A4AA-FB75DB89B1E3}">
      <dgm:prSet/>
      <dgm:spPr>
        <a:solidFill>
          <a:srgbClr val="0070C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i="0" u="sng" dirty="0"/>
            <a:t>Revision and Proofreading</a:t>
          </a:r>
          <a:r>
            <a:rPr lang="en-US" b="1" i="0" dirty="0"/>
            <a:t>:</a:t>
          </a:r>
          <a:r>
            <a:rPr lang="en-US" b="0" i="0" dirty="0"/>
            <a:t> Academic writing goes through multiple revisions and rigorous proofreading to ensure accuracy, clarity, and proper grammar.</a:t>
          </a:r>
          <a:endParaRPr lang="en-US" dirty="0"/>
        </a:p>
      </dgm:t>
    </dgm:pt>
    <dgm:pt modelId="{C08C9272-BCEC-430F-9FE5-292DEF242E31}" type="parTrans" cxnId="{2F577BF0-D26A-4EDE-9952-C53DFF81084D}">
      <dgm:prSet/>
      <dgm:spPr/>
      <dgm:t>
        <a:bodyPr/>
        <a:lstStyle/>
        <a:p>
          <a:endParaRPr lang="en-US"/>
        </a:p>
      </dgm:t>
    </dgm:pt>
    <dgm:pt modelId="{ECB50880-7CE3-4033-83E1-7D88CA7AE4C8}" type="sibTrans" cxnId="{2F577BF0-D26A-4EDE-9952-C53DFF81084D}">
      <dgm:prSet/>
      <dgm:spPr/>
      <dgm:t>
        <a:bodyPr/>
        <a:lstStyle/>
        <a:p>
          <a:endParaRPr lang="en-US"/>
        </a:p>
      </dgm:t>
    </dgm:pt>
    <dgm:pt modelId="{60083993-91C8-4216-B59F-C3AE86B8AA8E}" type="pres">
      <dgm:prSet presAssocID="{75A6D36A-A246-4B76-AEF5-FF70162C44C7}" presName="root" presStyleCnt="0">
        <dgm:presLayoutVars>
          <dgm:dir/>
          <dgm:resizeHandles val="exact"/>
        </dgm:presLayoutVars>
      </dgm:prSet>
      <dgm:spPr/>
    </dgm:pt>
    <dgm:pt modelId="{B84CEB7A-DCD8-454B-90AF-44C4B2733C5B}" type="pres">
      <dgm:prSet presAssocID="{2672A5B0-C14D-47C9-9A69-B4D31F513DC0}" presName="compNode" presStyleCnt="0"/>
      <dgm:spPr/>
    </dgm:pt>
    <dgm:pt modelId="{7F0611C7-5792-4372-A8F7-4326A2E0435F}" type="pres">
      <dgm:prSet presAssocID="{2672A5B0-C14D-47C9-9A69-B4D31F513DC0}" presName="bgRect" presStyleLbl="bgShp" presStyleIdx="0" presStyleCnt="3"/>
      <dgm:spPr/>
    </dgm:pt>
    <dgm:pt modelId="{7FCBFB22-2368-44F4-B52C-07BEF2E7A9A2}" type="pres">
      <dgm:prSet presAssocID="{2672A5B0-C14D-47C9-9A69-B4D31F513D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F005191-2D49-4BE6-A5BD-9DB186DE0822}" type="pres">
      <dgm:prSet presAssocID="{2672A5B0-C14D-47C9-9A69-B4D31F513DC0}" presName="spaceRect" presStyleCnt="0"/>
      <dgm:spPr/>
    </dgm:pt>
    <dgm:pt modelId="{D26EFCA0-2FFF-4355-8C04-6BE6A5F2C3E9}" type="pres">
      <dgm:prSet presAssocID="{2672A5B0-C14D-47C9-9A69-B4D31F513DC0}" presName="parTx" presStyleLbl="revTx" presStyleIdx="0" presStyleCnt="3">
        <dgm:presLayoutVars>
          <dgm:chMax val="0"/>
          <dgm:chPref val="0"/>
        </dgm:presLayoutVars>
      </dgm:prSet>
      <dgm:spPr/>
    </dgm:pt>
    <dgm:pt modelId="{C49EDD8E-57F3-400C-B9BD-EC36A6A06289}" type="pres">
      <dgm:prSet presAssocID="{BCCD2D07-0E5C-41C5-BBB2-5F00A6AD7271}" presName="sibTrans" presStyleCnt="0"/>
      <dgm:spPr/>
    </dgm:pt>
    <dgm:pt modelId="{BEACFBEA-753E-4D7F-ACF5-B8CFF01411AF}" type="pres">
      <dgm:prSet presAssocID="{1B47AE57-96F1-4BE2-8754-7938FD81992F}" presName="compNode" presStyleCnt="0"/>
      <dgm:spPr/>
    </dgm:pt>
    <dgm:pt modelId="{4314551F-4C27-4636-B591-682DBF1EB502}" type="pres">
      <dgm:prSet presAssocID="{1B47AE57-96F1-4BE2-8754-7938FD81992F}" presName="bgRect" presStyleLbl="bgShp" presStyleIdx="1" presStyleCnt="3"/>
      <dgm:spPr/>
    </dgm:pt>
    <dgm:pt modelId="{6B772BB6-2C56-4DB6-A797-B9D08D32E761}" type="pres">
      <dgm:prSet presAssocID="{1B47AE57-96F1-4BE2-8754-7938FD8199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04C2368-79DD-44F1-8FA2-7E786E83DF3E}" type="pres">
      <dgm:prSet presAssocID="{1B47AE57-96F1-4BE2-8754-7938FD81992F}" presName="spaceRect" presStyleCnt="0"/>
      <dgm:spPr/>
    </dgm:pt>
    <dgm:pt modelId="{E9CBF66F-96EA-4299-A15B-E741600A983E}" type="pres">
      <dgm:prSet presAssocID="{1B47AE57-96F1-4BE2-8754-7938FD81992F}" presName="parTx" presStyleLbl="revTx" presStyleIdx="1" presStyleCnt="3">
        <dgm:presLayoutVars>
          <dgm:chMax val="0"/>
          <dgm:chPref val="0"/>
        </dgm:presLayoutVars>
      </dgm:prSet>
      <dgm:spPr/>
    </dgm:pt>
    <dgm:pt modelId="{338495FE-BF00-42AB-ADEF-ED279AF8A5EE}" type="pres">
      <dgm:prSet presAssocID="{84529CF0-A9DA-48EB-A5C2-6D09D38DD1A7}" presName="sibTrans" presStyleCnt="0"/>
      <dgm:spPr/>
    </dgm:pt>
    <dgm:pt modelId="{98C57AEA-19BB-4B8A-861F-C62FDB2A503E}" type="pres">
      <dgm:prSet presAssocID="{5EA4A6D0-9900-4F60-A4AA-FB75DB89B1E3}" presName="compNode" presStyleCnt="0"/>
      <dgm:spPr/>
    </dgm:pt>
    <dgm:pt modelId="{027C13D7-C59D-4A7A-8F7A-EC6C1BA61624}" type="pres">
      <dgm:prSet presAssocID="{5EA4A6D0-9900-4F60-A4AA-FB75DB89B1E3}" presName="bgRect" presStyleLbl="bgShp" presStyleIdx="2" presStyleCnt="3"/>
      <dgm:spPr/>
    </dgm:pt>
    <dgm:pt modelId="{442AF414-FD84-4DE6-B566-D2D0FA10FA64}" type="pres">
      <dgm:prSet presAssocID="{5EA4A6D0-9900-4F60-A4AA-FB75DB89B1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816210F-91BD-4BDE-B340-3E8440B42227}" type="pres">
      <dgm:prSet presAssocID="{5EA4A6D0-9900-4F60-A4AA-FB75DB89B1E3}" presName="spaceRect" presStyleCnt="0"/>
      <dgm:spPr/>
    </dgm:pt>
    <dgm:pt modelId="{242E68C0-F207-4B98-B412-7DD1B9448335}" type="pres">
      <dgm:prSet presAssocID="{5EA4A6D0-9900-4F60-A4AA-FB75DB89B1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539A07-95A3-4B37-AAB1-05A5FE8AC3F8}" type="presOf" srcId="{2672A5B0-C14D-47C9-9A69-B4D31F513DC0}" destId="{D26EFCA0-2FFF-4355-8C04-6BE6A5F2C3E9}" srcOrd="0" destOrd="0" presId="urn:microsoft.com/office/officeart/2018/2/layout/IconVerticalSolidList"/>
    <dgm:cxn modelId="{C5980D3A-6BE9-4796-96A5-0AB200B9A0F3}" type="presOf" srcId="{5EA4A6D0-9900-4F60-A4AA-FB75DB89B1E3}" destId="{242E68C0-F207-4B98-B412-7DD1B9448335}" srcOrd="0" destOrd="0" presId="urn:microsoft.com/office/officeart/2018/2/layout/IconVerticalSolidList"/>
    <dgm:cxn modelId="{80619252-5054-4AF2-9346-AB8AAC0CE997}" srcId="{75A6D36A-A246-4B76-AEF5-FF70162C44C7}" destId="{1B47AE57-96F1-4BE2-8754-7938FD81992F}" srcOrd="1" destOrd="0" parTransId="{A7A1B2B7-861C-4C78-91C8-A575591A3FD8}" sibTransId="{84529CF0-A9DA-48EB-A5C2-6D09D38DD1A7}"/>
    <dgm:cxn modelId="{D1470179-4529-4DA1-8430-84F26056FBF8}" type="presOf" srcId="{75A6D36A-A246-4B76-AEF5-FF70162C44C7}" destId="{60083993-91C8-4216-B59F-C3AE86B8AA8E}" srcOrd="0" destOrd="0" presId="urn:microsoft.com/office/officeart/2018/2/layout/IconVerticalSolidList"/>
    <dgm:cxn modelId="{F1312896-8EE5-4EEF-954E-1606FCD0C72D}" type="presOf" srcId="{1B47AE57-96F1-4BE2-8754-7938FD81992F}" destId="{E9CBF66F-96EA-4299-A15B-E741600A983E}" srcOrd="0" destOrd="0" presId="urn:microsoft.com/office/officeart/2018/2/layout/IconVerticalSolidList"/>
    <dgm:cxn modelId="{2F577BF0-D26A-4EDE-9952-C53DFF81084D}" srcId="{75A6D36A-A246-4B76-AEF5-FF70162C44C7}" destId="{5EA4A6D0-9900-4F60-A4AA-FB75DB89B1E3}" srcOrd="2" destOrd="0" parTransId="{C08C9272-BCEC-430F-9FE5-292DEF242E31}" sibTransId="{ECB50880-7CE3-4033-83E1-7D88CA7AE4C8}"/>
    <dgm:cxn modelId="{946A7DF8-CE12-46C9-B616-67DEE4E9A42C}" srcId="{75A6D36A-A246-4B76-AEF5-FF70162C44C7}" destId="{2672A5B0-C14D-47C9-9A69-B4D31F513DC0}" srcOrd="0" destOrd="0" parTransId="{0A5329AA-E6D9-4CDC-8DA7-8BE09FE9C475}" sibTransId="{BCCD2D07-0E5C-41C5-BBB2-5F00A6AD7271}"/>
    <dgm:cxn modelId="{015C1F40-729A-4AD9-8B5D-452DFE4AEEC0}" type="presParOf" srcId="{60083993-91C8-4216-B59F-C3AE86B8AA8E}" destId="{B84CEB7A-DCD8-454B-90AF-44C4B2733C5B}" srcOrd="0" destOrd="0" presId="urn:microsoft.com/office/officeart/2018/2/layout/IconVerticalSolidList"/>
    <dgm:cxn modelId="{CBB4CBD6-A2D3-44B9-8E59-41F825E76DD1}" type="presParOf" srcId="{B84CEB7A-DCD8-454B-90AF-44C4B2733C5B}" destId="{7F0611C7-5792-4372-A8F7-4326A2E0435F}" srcOrd="0" destOrd="0" presId="urn:microsoft.com/office/officeart/2018/2/layout/IconVerticalSolidList"/>
    <dgm:cxn modelId="{2B6C1673-27B1-4F39-AEA0-7B1AF074704A}" type="presParOf" srcId="{B84CEB7A-DCD8-454B-90AF-44C4B2733C5B}" destId="{7FCBFB22-2368-44F4-B52C-07BEF2E7A9A2}" srcOrd="1" destOrd="0" presId="urn:microsoft.com/office/officeart/2018/2/layout/IconVerticalSolidList"/>
    <dgm:cxn modelId="{6C1E4AF5-393E-42BF-A947-C346FAC9691B}" type="presParOf" srcId="{B84CEB7A-DCD8-454B-90AF-44C4B2733C5B}" destId="{6F005191-2D49-4BE6-A5BD-9DB186DE0822}" srcOrd="2" destOrd="0" presId="urn:microsoft.com/office/officeart/2018/2/layout/IconVerticalSolidList"/>
    <dgm:cxn modelId="{BF686DA7-80FA-4D5C-9FE4-C48FFF3F68F8}" type="presParOf" srcId="{B84CEB7A-DCD8-454B-90AF-44C4B2733C5B}" destId="{D26EFCA0-2FFF-4355-8C04-6BE6A5F2C3E9}" srcOrd="3" destOrd="0" presId="urn:microsoft.com/office/officeart/2018/2/layout/IconVerticalSolidList"/>
    <dgm:cxn modelId="{5CDCE467-A67A-4F8F-83DE-1958CCBB6EA7}" type="presParOf" srcId="{60083993-91C8-4216-B59F-C3AE86B8AA8E}" destId="{C49EDD8E-57F3-400C-B9BD-EC36A6A06289}" srcOrd="1" destOrd="0" presId="urn:microsoft.com/office/officeart/2018/2/layout/IconVerticalSolidList"/>
    <dgm:cxn modelId="{3FCF3869-F56F-4CDE-8A88-FC78E2400796}" type="presParOf" srcId="{60083993-91C8-4216-B59F-C3AE86B8AA8E}" destId="{BEACFBEA-753E-4D7F-ACF5-B8CFF01411AF}" srcOrd="2" destOrd="0" presId="urn:microsoft.com/office/officeart/2018/2/layout/IconVerticalSolidList"/>
    <dgm:cxn modelId="{A0CDEFC7-E79B-44B8-B107-23F2949B9211}" type="presParOf" srcId="{BEACFBEA-753E-4D7F-ACF5-B8CFF01411AF}" destId="{4314551F-4C27-4636-B591-682DBF1EB502}" srcOrd="0" destOrd="0" presId="urn:microsoft.com/office/officeart/2018/2/layout/IconVerticalSolidList"/>
    <dgm:cxn modelId="{CA4042A6-7FE7-4478-9164-B70FD1B02362}" type="presParOf" srcId="{BEACFBEA-753E-4D7F-ACF5-B8CFF01411AF}" destId="{6B772BB6-2C56-4DB6-A797-B9D08D32E761}" srcOrd="1" destOrd="0" presId="urn:microsoft.com/office/officeart/2018/2/layout/IconVerticalSolidList"/>
    <dgm:cxn modelId="{2972AA67-587D-47E4-A419-D10AB37DA1CF}" type="presParOf" srcId="{BEACFBEA-753E-4D7F-ACF5-B8CFF01411AF}" destId="{C04C2368-79DD-44F1-8FA2-7E786E83DF3E}" srcOrd="2" destOrd="0" presId="urn:microsoft.com/office/officeart/2018/2/layout/IconVerticalSolidList"/>
    <dgm:cxn modelId="{3C615110-32A1-48F3-81E9-50824F5E18E5}" type="presParOf" srcId="{BEACFBEA-753E-4D7F-ACF5-B8CFF01411AF}" destId="{E9CBF66F-96EA-4299-A15B-E741600A983E}" srcOrd="3" destOrd="0" presId="urn:microsoft.com/office/officeart/2018/2/layout/IconVerticalSolidList"/>
    <dgm:cxn modelId="{AFDC615E-5BF9-4781-AD25-AC618C6CF4CC}" type="presParOf" srcId="{60083993-91C8-4216-B59F-C3AE86B8AA8E}" destId="{338495FE-BF00-42AB-ADEF-ED279AF8A5EE}" srcOrd="3" destOrd="0" presId="urn:microsoft.com/office/officeart/2018/2/layout/IconVerticalSolidList"/>
    <dgm:cxn modelId="{8FF493AB-9728-44E4-B26F-06A935DD0A9F}" type="presParOf" srcId="{60083993-91C8-4216-B59F-C3AE86B8AA8E}" destId="{98C57AEA-19BB-4B8A-861F-C62FDB2A503E}" srcOrd="4" destOrd="0" presId="urn:microsoft.com/office/officeart/2018/2/layout/IconVerticalSolidList"/>
    <dgm:cxn modelId="{EEA4F842-E297-47E8-8FAE-9CC6B78BC6A9}" type="presParOf" srcId="{98C57AEA-19BB-4B8A-861F-C62FDB2A503E}" destId="{027C13D7-C59D-4A7A-8F7A-EC6C1BA61624}" srcOrd="0" destOrd="0" presId="urn:microsoft.com/office/officeart/2018/2/layout/IconVerticalSolidList"/>
    <dgm:cxn modelId="{14A00871-A218-4A8D-B9E1-C2BDBAE2B80E}" type="presParOf" srcId="{98C57AEA-19BB-4B8A-861F-C62FDB2A503E}" destId="{442AF414-FD84-4DE6-B566-D2D0FA10FA64}" srcOrd="1" destOrd="0" presId="urn:microsoft.com/office/officeart/2018/2/layout/IconVerticalSolidList"/>
    <dgm:cxn modelId="{6DEEDCBA-73C3-43C3-B15C-556A6851FD2C}" type="presParOf" srcId="{98C57AEA-19BB-4B8A-861F-C62FDB2A503E}" destId="{8816210F-91BD-4BDE-B340-3E8440B42227}" srcOrd="2" destOrd="0" presId="urn:microsoft.com/office/officeart/2018/2/layout/IconVerticalSolidList"/>
    <dgm:cxn modelId="{E3EF331D-F811-454F-AB8B-137897B95A85}" type="presParOf" srcId="{98C57AEA-19BB-4B8A-861F-C62FDB2A503E}" destId="{242E68C0-F207-4B98-B412-7DD1B94483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339A9-AD95-4975-BCA7-1FB0620E689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AC147D-8986-43CC-8113-AA65D47D4801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Employs neutral and unbiased terms.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7EA13B-DB71-418E-83BC-87BB2A607292}" type="parTrans" cxnId="{81FBAB06-56BE-4900-B1A4-4C3C4E1DF723}">
      <dgm:prSet/>
      <dgm:spPr/>
      <dgm:t>
        <a:bodyPr/>
        <a:lstStyle/>
        <a:p>
          <a:endParaRPr lang="en-US"/>
        </a:p>
      </dgm:t>
    </dgm:pt>
    <dgm:pt modelId="{FC89BDAA-0FFE-44B6-BFAF-6589C050824E}" type="sibTrans" cxnId="{81FBAB06-56BE-4900-B1A4-4C3C4E1DF723}">
      <dgm:prSet/>
      <dgm:spPr/>
      <dgm:t>
        <a:bodyPr/>
        <a:lstStyle/>
        <a:p>
          <a:endParaRPr lang="en-US"/>
        </a:p>
      </dgm:t>
    </dgm:pt>
    <dgm:pt modelId="{B10CE7EB-FE12-483A-82F5-48D5DE4FCABF}">
      <dgm:prSet custT="1"/>
      <dgm:spPr>
        <a:solidFill>
          <a:schemeClr val="tx1"/>
        </a:solidFill>
      </dgm:spPr>
      <dgm:t>
        <a:bodyPr/>
        <a:lstStyle/>
        <a:p>
          <a:r>
            <a:rPr lang="en-US" sz="1800" b="0" i="0">
              <a:latin typeface="Times New Roman" panose="02020603050405020304" pitchFamily="18" charset="0"/>
              <a:cs typeface="Times New Roman" panose="02020603050405020304" pitchFamily="18" charset="0"/>
            </a:rPr>
            <a:t>Focuses on facts, evidence, and data.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233CD8-BFCB-4A0D-84E7-8184915735FC}" type="parTrans" cxnId="{4145C487-02B2-4774-ACFD-5CC8C3D76336}">
      <dgm:prSet/>
      <dgm:spPr/>
      <dgm:t>
        <a:bodyPr/>
        <a:lstStyle/>
        <a:p>
          <a:endParaRPr lang="en-US"/>
        </a:p>
      </dgm:t>
    </dgm:pt>
    <dgm:pt modelId="{547155A5-7D4E-4309-BADC-7D07C1147018}" type="sibTrans" cxnId="{4145C487-02B2-4774-ACFD-5CC8C3D76336}">
      <dgm:prSet/>
      <dgm:spPr/>
      <dgm:t>
        <a:bodyPr/>
        <a:lstStyle/>
        <a:p>
          <a:endParaRPr lang="en-US"/>
        </a:p>
      </dgm:t>
    </dgm:pt>
    <dgm:pt modelId="{68F65C8C-8E2C-4919-B692-78BDB8A65DCF}">
      <dgm:prSet custT="1"/>
      <dgm:spPr>
        <a:solidFill>
          <a:schemeClr val="tx1"/>
        </a:solidFill>
      </dgm:spPr>
      <dgm:t>
        <a:bodyPr/>
        <a:lstStyle/>
        <a:p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Aims to present information without personal opinions</a:t>
          </a:r>
          <a:r>
            <a:rPr lang="en-US" sz="1100" b="0" i="0" dirty="0"/>
            <a:t>.</a:t>
          </a:r>
          <a:endParaRPr lang="en-US" sz="1100" dirty="0"/>
        </a:p>
      </dgm:t>
    </dgm:pt>
    <dgm:pt modelId="{5ABF8158-92F9-481A-AD84-E8CED67B0262}" type="parTrans" cxnId="{AC5496D6-D8D7-4E35-AC2D-16D4AA538876}">
      <dgm:prSet/>
      <dgm:spPr/>
      <dgm:t>
        <a:bodyPr/>
        <a:lstStyle/>
        <a:p>
          <a:endParaRPr lang="en-US"/>
        </a:p>
      </dgm:t>
    </dgm:pt>
    <dgm:pt modelId="{99FDD73D-3F7F-4714-8CB7-24F689E076DD}" type="sibTrans" cxnId="{AC5496D6-D8D7-4E35-AC2D-16D4AA538876}">
      <dgm:prSet/>
      <dgm:spPr/>
      <dgm:t>
        <a:bodyPr/>
        <a:lstStyle/>
        <a:p>
          <a:endParaRPr lang="en-US"/>
        </a:p>
      </dgm:t>
    </dgm:pt>
    <dgm:pt modelId="{E452B78D-18AE-4A43-B48D-2E0D09FEAF00}">
      <dgm:prSet custT="1"/>
      <dgm:spPr>
        <a:solidFill>
          <a:schemeClr val="tx1"/>
        </a:solidFill>
      </dgm:spPr>
      <dgm:t>
        <a:bodyPr/>
        <a:lstStyle/>
        <a:p>
          <a:r>
            <a:rPr lang="en-US" sz="1800" b="0" i="0">
              <a:latin typeface="Times New Roman" panose="02020603050405020304" pitchFamily="18" charset="0"/>
              <a:cs typeface="Times New Roman" panose="02020603050405020304" pitchFamily="18" charset="0"/>
            </a:rPr>
            <a:t>Enhances credibility and professionalism.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1FBEC-E4B1-4292-B9E7-E940CBF5B0F7}" type="parTrans" cxnId="{7725F472-AE2B-456F-A2E9-1A61B582543E}">
      <dgm:prSet/>
      <dgm:spPr/>
      <dgm:t>
        <a:bodyPr/>
        <a:lstStyle/>
        <a:p>
          <a:endParaRPr lang="en-US"/>
        </a:p>
      </dgm:t>
    </dgm:pt>
    <dgm:pt modelId="{515545FD-9AC9-4494-A61F-4DCED8FC038F}" type="sibTrans" cxnId="{7725F472-AE2B-456F-A2E9-1A61B582543E}">
      <dgm:prSet/>
      <dgm:spPr/>
      <dgm:t>
        <a:bodyPr/>
        <a:lstStyle/>
        <a:p>
          <a:endParaRPr lang="en-US"/>
        </a:p>
      </dgm:t>
    </dgm:pt>
    <dgm:pt modelId="{42BEB725-C221-44C7-AAB8-F476C007C514}">
      <dgm:prSet custT="1"/>
      <dgm:spPr>
        <a:solidFill>
          <a:schemeClr val="tx1"/>
        </a:solidFill>
      </dgm:spPr>
      <dgm:t>
        <a:bodyPr/>
        <a:lstStyle/>
        <a:p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"The study's results indicate a clear correlation between exercise and cardiovascular health</a:t>
          </a:r>
          <a:r>
            <a:rPr lang="en-US" sz="1400" b="0" i="0" dirty="0"/>
            <a:t>."</a:t>
          </a:r>
          <a:endParaRPr lang="en-US" sz="1400" dirty="0"/>
        </a:p>
      </dgm:t>
    </dgm:pt>
    <dgm:pt modelId="{1D01D95D-7AC3-4DAC-9943-B8E671083524}" type="parTrans" cxnId="{783C0FCD-349B-4DE6-A4A0-934FAD94D2F1}">
      <dgm:prSet/>
      <dgm:spPr/>
      <dgm:t>
        <a:bodyPr/>
        <a:lstStyle/>
        <a:p>
          <a:endParaRPr lang="en-US"/>
        </a:p>
      </dgm:t>
    </dgm:pt>
    <dgm:pt modelId="{0B5BF900-CED3-4302-B426-D4F7B08966F0}" type="sibTrans" cxnId="{783C0FCD-349B-4DE6-A4A0-934FAD94D2F1}">
      <dgm:prSet/>
      <dgm:spPr/>
      <dgm:t>
        <a:bodyPr/>
        <a:lstStyle/>
        <a:p>
          <a:endParaRPr lang="en-US"/>
        </a:p>
      </dgm:t>
    </dgm:pt>
    <dgm:pt modelId="{164C9144-D013-4DF9-B1B3-69A4F808E2BC}" type="pres">
      <dgm:prSet presAssocID="{4B3339A9-AD95-4975-BCA7-1FB0620E6890}" presName="outerComposite" presStyleCnt="0">
        <dgm:presLayoutVars>
          <dgm:chMax val="5"/>
          <dgm:dir/>
          <dgm:resizeHandles val="exact"/>
        </dgm:presLayoutVars>
      </dgm:prSet>
      <dgm:spPr/>
    </dgm:pt>
    <dgm:pt modelId="{34E60D9E-4CEF-4A59-8FC8-9C48A7B641A1}" type="pres">
      <dgm:prSet presAssocID="{4B3339A9-AD95-4975-BCA7-1FB0620E6890}" presName="dummyMaxCanvas" presStyleCnt="0">
        <dgm:presLayoutVars/>
      </dgm:prSet>
      <dgm:spPr/>
    </dgm:pt>
    <dgm:pt modelId="{0A96604C-52A3-4DA5-B06C-2B22039248CD}" type="pres">
      <dgm:prSet presAssocID="{4B3339A9-AD95-4975-BCA7-1FB0620E6890}" presName="FiveNodes_1" presStyleLbl="node1" presStyleIdx="0" presStyleCnt="5">
        <dgm:presLayoutVars>
          <dgm:bulletEnabled val="1"/>
        </dgm:presLayoutVars>
      </dgm:prSet>
      <dgm:spPr/>
    </dgm:pt>
    <dgm:pt modelId="{DC6BA1F5-0869-4A4C-9AB6-FC65F1E1FFF2}" type="pres">
      <dgm:prSet presAssocID="{4B3339A9-AD95-4975-BCA7-1FB0620E6890}" presName="FiveNodes_2" presStyleLbl="node1" presStyleIdx="1" presStyleCnt="5">
        <dgm:presLayoutVars>
          <dgm:bulletEnabled val="1"/>
        </dgm:presLayoutVars>
      </dgm:prSet>
      <dgm:spPr/>
    </dgm:pt>
    <dgm:pt modelId="{D2DBEBE5-BB51-4553-8781-5235F7EC8FCB}" type="pres">
      <dgm:prSet presAssocID="{4B3339A9-AD95-4975-BCA7-1FB0620E6890}" presName="FiveNodes_3" presStyleLbl="node1" presStyleIdx="2" presStyleCnt="5" custScaleX="113291">
        <dgm:presLayoutVars>
          <dgm:bulletEnabled val="1"/>
        </dgm:presLayoutVars>
      </dgm:prSet>
      <dgm:spPr/>
    </dgm:pt>
    <dgm:pt modelId="{701CF1C7-697D-4499-AEED-0DB8B73C2E89}" type="pres">
      <dgm:prSet presAssocID="{4B3339A9-AD95-4975-BCA7-1FB0620E6890}" presName="FiveNodes_4" presStyleLbl="node1" presStyleIdx="3" presStyleCnt="5" custScaleX="120448">
        <dgm:presLayoutVars>
          <dgm:bulletEnabled val="1"/>
        </dgm:presLayoutVars>
      </dgm:prSet>
      <dgm:spPr/>
    </dgm:pt>
    <dgm:pt modelId="{8A6C28EC-4E52-4354-8885-A0432C735A19}" type="pres">
      <dgm:prSet presAssocID="{4B3339A9-AD95-4975-BCA7-1FB0620E6890}" presName="FiveNodes_5" presStyleLbl="node1" presStyleIdx="4" presStyleCnt="5" custScaleX="129870">
        <dgm:presLayoutVars>
          <dgm:bulletEnabled val="1"/>
        </dgm:presLayoutVars>
      </dgm:prSet>
      <dgm:spPr/>
    </dgm:pt>
    <dgm:pt modelId="{E476B282-459F-41EA-904F-38C7191E553E}" type="pres">
      <dgm:prSet presAssocID="{4B3339A9-AD95-4975-BCA7-1FB0620E6890}" presName="FiveConn_1-2" presStyleLbl="fgAccFollowNode1" presStyleIdx="0" presStyleCnt="4">
        <dgm:presLayoutVars>
          <dgm:bulletEnabled val="1"/>
        </dgm:presLayoutVars>
      </dgm:prSet>
      <dgm:spPr/>
    </dgm:pt>
    <dgm:pt modelId="{B225C225-D58D-4A02-AAD7-ECC61DB47E57}" type="pres">
      <dgm:prSet presAssocID="{4B3339A9-AD95-4975-BCA7-1FB0620E6890}" presName="FiveConn_2-3" presStyleLbl="fgAccFollowNode1" presStyleIdx="1" presStyleCnt="4">
        <dgm:presLayoutVars>
          <dgm:bulletEnabled val="1"/>
        </dgm:presLayoutVars>
      </dgm:prSet>
      <dgm:spPr/>
    </dgm:pt>
    <dgm:pt modelId="{8EA7CFE0-6A03-4794-9EE3-910FA3C90BA5}" type="pres">
      <dgm:prSet presAssocID="{4B3339A9-AD95-4975-BCA7-1FB0620E6890}" presName="FiveConn_3-4" presStyleLbl="fgAccFollowNode1" presStyleIdx="2" presStyleCnt="4">
        <dgm:presLayoutVars>
          <dgm:bulletEnabled val="1"/>
        </dgm:presLayoutVars>
      </dgm:prSet>
      <dgm:spPr/>
    </dgm:pt>
    <dgm:pt modelId="{490239DC-3932-476D-A38D-F513ADFBE5F6}" type="pres">
      <dgm:prSet presAssocID="{4B3339A9-AD95-4975-BCA7-1FB0620E6890}" presName="FiveConn_4-5" presStyleLbl="fgAccFollowNode1" presStyleIdx="3" presStyleCnt="4">
        <dgm:presLayoutVars>
          <dgm:bulletEnabled val="1"/>
        </dgm:presLayoutVars>
      </dgm:prSet>
      <dgm:spPr/>
    </dgm:pt>
    <dgm:pt modelId="{D4AA3E44-10AA-4534-B206-6AB255EE22E9}" type="pres">
      <dgm:prSet presAssocID="{4B3339A9-AD95-4975-BCA7-1FB0620E6890}" presName="FiveNodes_1_text" presStyleLbl="node1" presStyleIdx="4" presStyleCnt="5">
        <dgm:presLayoutVars>
          <dgm:bulletEnabled val="1"/>
        </dgm:presLayoutVars>
      </dgm:prSet>
      <dgm:spPr/>
    </dgm:pt>
    <dgm:pt modelId="{675D1378-6308-4EDA-8D91-5677243F12DB}" type="pres">
      <dgm:prSet presAssocID="{4B3339A9-AD95-4975-BCA7-1FB0620E6890}" presName="FiveNodes_2_text" presStyleLbl="node1" presStyleIdx="4" presStyleCnt="5">
        <dgm:presLayoutVars>
          <dgm:bulletEnabled val="1"/>
        </dgm:presLayoutVars>
      </dgm:prSet>
      <dgm:spPr/>
    </dgm:pt>
    <dgm:pt modelId="{AA7092BF-4672-41D2-99D3-6AD1AE2523A3}" type="pres">
      <dgm:prSet presAssocID="{4B3339A9-AD95-4975-BCA7-1FB0620E6890}" presName="FiveNodes_3_text" presStyleLbl="node1" presStyleIdx="4" presStyleCnt="5">
        <dgm:presLayoutVars>
          <dgm:bulletEnabled val="1"/>
        </dgm:presLayoutVars>
      </dgm:prSet>
      <dgm:spPr/>
    </dgm:pt>
    <dgm:pt modelId="{7AA2B25C-886D-4AAD-9CE8-D5AB709C9A4D}" type="pres">
      <dgm:prSet presAssocID="{4B3339A9-AD95-4975-BCA7-1FB0620E6890}" presName="FiveNodes_4_text" presStyleLbl="node1" presStyleIdx="4" presStyleCnt="5">
        <dgm:presLayoutVars>
          <dgm:bulletEnabled val="1"/>
        </dgm:presLayoutVars>
      </dgm:prSet>
      <dgm:spPr/>
    </dgm:pt>
    <dgm:pt modelId="{E437339A-DA00-44CE-B8D9-7E73E7D7C625}" type="pres">
      <dgm:prSet presAssocID="{4B3339A9-AD95-4975-BCA7-1FB0620E689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5952403-3B5C-40FD-AD5D-131E3165B5EF}" type="presOf" srcId="{4B3339A9-AD95-4975-BCA7-1FB0620E6890}" destId="{164C9144-D013-4DF9-B1B3-69A4F808E2BC}" srcOrd="0" destOrd="0" presId="urn:microsoft.com/office/officeart/2005/8/layout/vProcess5"/>
    <dgm:cxn modelId="{81FBAB06-56BE-4900-B1A4-4C3C4E1DF723}" srcId="{4B3339A9-AD95-4975-BCA7-1FB0620E6890}" destId="{C5AC147D-8986-43CC-8113-AA65D47D4801}" srcOrd="0" destOrd="0" parTransId="{0D7EA13B-DB71-418E-83BC-87BB2A607292}" sibTransId="{FC89BDAA-0FFE-44B6-BFAF-6589C050824E}"/>
    <dgm:cxn modelId="{1C29031F-CAC3-480F-AB62-FE771C7D65F0}" type="presOf" srcId="{E452B78D-18AE-4A43-B48D-2E0D09FEAF00}" destId="{7AA2B25C-886D-4AAD-9CE8-D5AB709C9A4D}" srcOrd="1" destOrd="0" presId="urn:microsoft.com/office/officeart/2005/8/layout/vProcess5"/>
    <dgm:cxn modelId="{B71DDA61-F4F1-4F58-8D88-BBD5A54794B5}" type="presOf" srcId="{68F65C8C-8E2C-4919-B692-78BDB8A65DCF}" destId="{D2DBEBE5-BB51-4553-8781-5235F7EC8FCB}" srcOrd="0" destOrd="0" presId="urn:microsoft.com/office/officeart/2005/8/layout/vProcess5"/>
    <dgm:cxn modelId="{D291F94C-2620-43F9-B39E-A74E2F2B3D59}" type="presOf" srcId="{FC89BDAA-0FFE-44B6-BFAF-6589C050824E}" destId="{E476B282-459F-41EA-904F-38C7191E553E}" srcOrd="0" destOrd="0" presId="urn:microsoft.com/office/officeart/2005/8/layout/vProcess5"/>
    <dgm:cxn modelId="{9436214F-BFDE-474A-A54D-F2F31045025E}" type="presOf" srcId="{C5AC147D-8986-43CC-8113-AA65D47D4801}" destId="{D4AA3E44-10AA-4534-B206-6AB255EE22E9}" srcOrd="1" destOrd="0" presId="urn:microsoft.com/office/officeart/2005/8/layout/vProcess5"/>
    <dgm:cxn modelId="{7725F472-AE2B-456F-A2E9-1A61B582543E}" srcId="{4B3339A9-AD95-4975-BCA7-1FB0620E6890}" destId="{E452B78D-18AE-4A43-B48D-2E0D09FEAF00}" srcOrd="3" destOrd="0" parTransId="{EDE1FBEC-E4B1-4292-B9E7-E940CBF5B0F7}" sibTransId="{515545FD-9AC9-4494-A61F-4DCED8FC038F}"/>
    <dgm:cxn modelId="{E472B659-3F9A-4E2B-B72D-6083ACF37617}" type="presOf" srcId="{E452B78D-18AE-4A43-B48D-2E0D09FEAF00}" destId="{701CF1C7-697D-4499-AEED-0DB8B73C2E89}" srcOrd="0" destOrd="0" presId="urn:microsoft.com/office/officeart/2005/8/layout/vProcess5"/>
    <dgm:cxn modelId="{EAC7087F-0405-4A6E-B9BF-D9BA695681D3}" type="presOf" srcId="{B10CE7EB-FE12-483A-82F5-48D5DE4FCABF}" destId="{675D1378-6308-4EDA-8D91-5677243F12DB}" srcOrd="1" destOrd="0" presId="urn:microsoft.com/office/officeart/2005/8/layout/vProcess5"/>
    <dgm:cxn modelId="{4145C487-02B2-4774-ACFD-5CC8C3D76336}" srcId="{4B3339A9-AD95-4975-BCA7-1FB0620E6890}" destId="{B10CE7EB-FE12-483A-82F5-48D5DE4FCABF}" srcOrd="1" destOrd="0" parTransId="{7B233CD8-BFCB-4A0D-84E7-8184915735FC}" sibTransId="{547155A5-7D4E-4309-BADC-7D07C1147018}"/>
    <dgm:cxn modelId="{00127A97-3AA5-462E-BA86-0F55EFD1291E}" type="presOf" srcId="{547155A5-7D4E-4309-BADC-7D07C1147018}" destId="{B225C225-D58D-4A02-AAD7-ECC61DB47E57}" srcOrd="0" destOrd="0" presId="urn:microsoft.com/office/officeart/2005/8/layout/vProcess5"/>
    <dgm:cxn modelId="{A101D197-6D51-4F3C-A87C-C48C1493BE5B}" type="presOf" srcId="{42BEB725-C221-44C7-AAB8-F476C007C514}" destId="{E437339A-DA00-44CE-B8D9-7E73E7D7C625}" srcOrd="1" destOrd="0" presId="urn:microsoft.com/office/officeart/2005/8/layout/vProcess5"/>
    <dgm:cxn modelId="{4C81CBA5-441D-46FB-AB07-3FF8C90A1999}" type="presOf" srcId="{42BEB725-C221-44C7-AAB8-F476C007C514}" destId="{8A6C28EC-4E52-4354-8885-A0432C735A19}" srcOrd="0" destOrd="0" presId="urn:microsoft.com/office/officeart/2005/8/layout/vProcess5"/>
    <dgm:cxn modelId="{42B2B7AC-DBB7-4A26-A49A-C3CC649870F3}" type="presOf" srcId="{515545FD-9AC9-4494-A61F-4DCED8FC038F}" destId="{490239DC-3932-476D-A38D-F513ADFBE5F6}" srcOrd="0" destOrd="0" presId="urn:microsoft.com/office/officeart/2005/8/layout/vProcess5"/>
    <dgm:cxn modelId="{91083FBB-9D1C-4CFC-A68E-F90DB6F9FB66}" type="presOf" srcId="{99FDD73D-3F7F-4714-8CB7-24F689E076DD}" destId="{8EA7CFE0-6A03-4794-9EE3-910FA3C90BA5}" srcOrd="0" destOrd="0" presId="urn:microsoft.com/office/officeart/2005/8/layout/vProcess5"/>
    <dgm:cxn modelId="{3C8B0ABD-025B-473E-B721-929A03104353}" type="presOf" srcId="{68F65C8C-8E2C-4919-B692-78BDB8A65DCF}" destId="{AA7092BF-4672-41D2-99D3-6AD1AE2523A3}" srcOrd="1" destOrd="0" presId="urn:microsoft.com/office/officeart/2005/8/layout/vProcess5"/>
    <dgm:cxn modelId="{D8FA5EC3-F363-48EF-A29A-EF1ACCAFDEF4}" type="presOf" srcId="{C5AC147D-8986-43CC-8113-AA65D47D4801}" destId="{0A96604C-52A3-4DA5-B06C-2B22039248CD}" srcOrd="0" destOrd="0" presId="urn:microsoft.com/office/officeart/2005/8/layout/vProcess5"/>
    <dgm:cxn modelId="{783C0FCD-349B-4DE6-A4A0-934FAD94D2F1}" srcId="{4B3339A9-AD95-4975-BCA7-1FB0620E6890}" destId="{42BEB725-C221-44C7-AAB8-F476C007C514}" srcOrd="4" destOrd="0" parTransId="{1D01D95D-7AC3-4DAC-9943-B8E671083524}" sibTransId="{0B5BF900-CED3-4302-B426-D4F7B08966F0}"/>
    <dgm:cxn modelId="{AC5496D6-D8D7-4E35-AC2D-16D4AA538876}" srcId="{4B3339A9-AD95-4975-BCA7-1FB0620E6890}" destId="{68F65C8C-8E2C-4919-B692-78BDB8A65DCF}" srcOrd="2" destOrd="0" parTransId="{5ABF8158-92F9-481A-AD84-E8CED67B0262}" sibTransId="{99FDD73D-3F7F-4714-8CB7-24F689E076DD}"/>
    <dgm:cxn modelId="{78BF39E7-ED47-44E0-9C37-CA1B645297F1}" type="presOf" srcId="{B10CE7EB-FE12-483A-82F5-48D5DE4FCABF}" destId="{DC6BA1F5-0869-4A4C-9AB6-FC65F1E1FFF2}" srcOrd="0" destOrd="0" presId="urn:microsoft.com/office/officeart/2005/8/layout/vProcess5"/>
    <dgm:cxn modelId="{A7FA60E2-9F04-4D85-8B94-1E04805D4196}" type="presParOf" srcId="{164C9144-D013-4DF9-B1B3-69A4F808E2BC}" destId="{34E60D9E-4CEF-4A59-8FC8-9C48A7B641A1}" srcOrd="0" destOrd="0" presId="urn:microsoft.com/office/officeart/2005/8/layout/vProcess5"/>
    <dgm:cxn modelId="{F8FA1933-5B5F-4139-A28A-272CA0F5BB25}" type="presParOf" srcId="{164C9144-D013-4DF9-B1B3-69A4F808E2BC}" destId="{0A96604C-52A3-4DA5-B06C-2B22039248CD}" srcOrd="1" destOrd="0" presId="urn:microsoft.com/office/officeart/2005/8/layout/vProcess5"/>
    <dgm:cxn modelId="{DBC4DF9B-272F-40F3-A892-76B7BAA4E5AE}" type="presParOf" srcId="{164C9144-D013-4DF9-B1B3-69A4F808E2BC}" destId="{DC6BA1F5-0869-4A4C-9AB6-FC65F1E1FFF2}" srcOrd="2" destOrd="0" presId="urn:microsoft.com/office/officeart/2005/8/layout/vProcess5"/>
    <dgm:cxn modelId="{9B6375A0-3C14-4ECA-8348-6A4AB4AD84EB}" type="presParOf" srcId="{164C9144-D013-4DF9-B1B3-69A4F808E2BC}" destId="{D2DBEBE5-BB51-4553-8781-5235F7EC8FCB}" srcOrd="3" destOrd="0" presId="urn:microsoft.com/office/officeart/2005/8/layout/vProcess5"/>
    <dgm:cxn modelId="{66FD097C-97FE-4AED-AEE2-78B66DFFBA81}" type="presParOf" srcId="{164C9144-D013-4DF9-B1B3-69A4F808E2BC}" destId="{701CF1C7-697D-4499-AEED-0DB8B73C2E89}" srcOrd="4" destOrd="0" presId="urn:microsoft.com/office/officeart/2005/8/layout/vProcess5"/>
    <dgm:cxn modelId="{5398C738-1618-4442-AD3B-D89E655316E1}" type="presParOf" srcId="{164C9144-D013-4DF9-B1B3-69A4F808E2BC}" destId="{8A6C28EC-4E52-4354-8885-A0432C735A19}" srcOrd="5" destOrd="0" presId="urn:microsoft.com/office/officeart/2005/8/layout/vProcess5"/>
    <dgm:cxn modelId="{39650097-8813-460E-908F-D4D174F17096}" type="presParOf" srcId="{164C9144-D013-4DF9-B1B3-69A4F808E2BC}" destId="{E476B282-459F-41EA-904F-38C7191E553E}" srcOrd="6" destOrd="0" presId="urn:microsoft.com/office/officeart/2005/8/layout/vProcess5"/>
    <dgm:cxn modelId="{B9FECF39-479C-4E42-ADDF-1BD5D1B87B44}" type="presParOf" srcId="{164C9144-D013-4DF9-B1B3-69A4F808E2BC}" destId="{B225C225-D58D-4A02-AAD7-ECC61DB47E57}" srcOrd="7" destOrd="0" presId="urn:microsoft.com/office/officeart/2005/8/layout/vProcess5"/>
    <dgm:cxn modelId="{CDC679E3-C5AD-48A9-9A56-3D91110A8C9F}" type="presParOf" srcId="{164C9144-D013-4DF9-B1B3-69A4F808E2BC}" destId="{8EA7CFE0-6A03-4794-9EE3-910FA3C90BA5}" srcOrd="8" destOrd="0" presId="urn:microsoft.com/office/officeart/2005/8/layout/vProcess5"/>
    <dgm:cxn modelId="{E9018142-84AC-4F5D-A39F-7C7C618A4AA5}" type="presParOf" srcId="{164C9144-D013-4DF9-B1B3-69A4F808E2BC}" destId="{490239DC-3932-476D-A38D-F513ADFBE5F6}" srcOrd="9" destOrd="0" presId="urn:microsoft.com/office/officeart/2005/8/layout/vProcess5"/>
    <dgm:cxn modelId="{58A762D5-245F-45F3-B945-80B214A2D525}" type="presParOf" srcId="{164C9144-D013-4DF9-B1B3-69A4F808E2BC}" destId="{D4AA3E44-10AA-4534-B206-6AB255EE22E9}" srcOrd="10" destOrd="0" presId="urn:microsoft.com/office/officeart/2005/8/layout/vProcess5"/>
    <dgm:cxn modelId="{FCAB21EF-40E1-4B88-8C52-C91301F636FE}" type="presParOf" srcId="{164C9144-D013-4DF9-B1B3-69A4F808E2BC}" destId="{675D1378-6308-4EDA-8D91-5677243F12DB}" srcOrd="11" destOrd="0" presId="urn:microsoft.com/office/officeart/2005/8/layout/vProcess5"/>
    <dgm:cxn modelId="{BB175687-70EC-4951-8740-7E7040FFD38E}" type="presParOf" srcId="{164C9144-D013-4DF9-B1B3-69A4F808E2BC}" destId="{AA7092BF-4672-41D2-99D3-6AD1AE2523A3}" srcOrd="12" destOrd="0" presId="urn:microsoft.com/office/officeart/2005/8/layout/vProcess5"/>
    <dgm:cxn modelId="{D5088EAE-D332-4677-AB36-5D5AE042EA73}" type="presParOf" srcId="{164C9144-D013-4DF9-B1B3-69A4F808E2BC}" destId="{7AA2B25C-886D-4AAD-9CE8-D5AB709C9A4D}" srcOrd="13" destOrd="0" presId="urn:microsoft.com/office/officeart/2005/8/layout/vProcess5"/>
    <dgm:cxn modelId="{70FBD871-DCC5-4655-A403-6ACDC272A42C}" type="presParOf" srcId="{164C9144-D013-4DF9-B1B3-69A4F808E2BC}" destId="{E437339A-DA00-44CE-B8D9-7E73E7D7C62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E84594-852F-4471-955D-E964484BE5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8020A-2970-4D63-9AD4-07EBC2E09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Choose Words Carefully:</a:t>
          </a:r>
          <a:r>
            <a:rPr lang="en-US" b="0" i="0"/>
            <a:t> Opt for neutral terms when presenting facts or evidence.</a:t>
          </a:r>
          <a:endParaRPr lang="en-US"/>
        </a:p>
      </dgm:t>
    </dgm:pt>
    <dgm:pt modelId="{A5E578A0-6DF9-499D-94A1-BE002C23373B}" type="parTrans" cxnId="{9224E6BC-27CE-4084-89B7-F398B95F5F5F}">
      <dgm:prSet/>
      <dgm:spPr/>
      <dgm:t>
        <a:bodyPr/>
        <a:lstStyle/>
        <a:p>
          <a:endParaRPr lang="en-US"/>
        </a:p>
      </dgm:t>
    </dgm:pt>
    <dgm:pt modelId="{D71ADE46-D317-4843-9B6F-022DB416BCE6}" type="sibTrans" cxnId="{9224E6BC-27CE-4084-89B7-F398B95F5F5F}">
      <dgm:prSet/>
      <dgm:spPr/>
      <dgm:t>
        <a:bodyPr/>
        <a:lstStyle/>
        <a:p>
          <a:endParaRPr lang="en-US"/>
        </a:p>
      </dgm:t>
    </dgm:pt>
    <dgm:pt modelId="{E0FF70FC-2095-46F6-AED4-129DCD8C0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Cite Sources:</a:t>
          </a:r>
          <a:r>
            <a:rPr lang="en-US" b="0" i="0"/>
            <a:t> Use citations to support claims and avoid personal opinions.</a:t>
          </a:r>
          <a:endParaRPr lang="en-US"/>
        </a:p>
      </dgm:t>
    </dgm:pt>
    <dgm:pt modelId="{F0647001-9409-41FE-BC03-D19AD943B0B4}" type="parTrans" cxnId="{98F003B7-8EC3-40FB-BE80-DC7DB21ED42C}">
      <dgm:prSet/>
      <dgm:spPr/>
      <dgm:t>
        <a:bodyPr/>
        <a:lstStyle/>
        <a:p>
          <a:endParaRPr lang="en-US"/>
        </a:p>
      </dgm:t>
    </dgm:pt>
    <dgm:pt modelId="{E8EB3528-B45E-4102-A7DA-46F5EE3631A8}" type="sibTrans" cxnId="{98F003B7-8EC3-40FB-BE80-DC7DB21ED42C}">
      <dgm:prSet/>
      <dgm:spPr/>
      <dgm:t>
        <a:bodyPr/>
        <a:lstStyle/>
        <a:p>
          <a:endParaRPr lang="en-US"/>
        </a:p>
      </dgm:t>
    </dgm:pt>
    <dgm:pt modelId="{0D1CA53A-DB9E-4D07-94CF-895CA0D628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Reserve Subjective Language:</a:t>
          </a:r>
          <a:r>
            <a:rPr lang="en-US" b="0" i="0"/>
            <a:t> Use subjective language sparingly and purposefully.</a:t>
          </a:r>
          <a:endParaRPr lang="en-US"/>
        </a:p>
      </dgm:t>
    </dgm:pt>
    <dgm:pt modelId="{465A3F40-53B3-4E8E-901B-41E9D6DE2366}" type="parTrans" cxnId="{B6312643-467F-4F78-B594-4196A8F5D2B4}">
      <dgm:prSet/>
      <dgm:spPr/>
      <dgm:t>
        <a:bodyPr/>
        <a:lstStyle/>
        <a:p>
          <a:endParaRPr lang="en-US"/>
        </a:p>
      </dgm:t>
    </dgm:pt>
    <dgm:pt modelId="{7FD49208-FC08-4D0D-B48E-6B27FBD02A50}" type="sibTrans" cxnId="{B6312643-467F-4F78-B594-4196A8F5D2B4}">
      <dgm:prSet/>
      <dgm:spPr/>
      <dgm:t>
        <a:bodyPr/>
        <a:lstStyle/>
        <a:p>
          <a:endParaRPr lang="en-US"/>
        </a:p>
      </dgm:t>
    </dgm:pt>
    <dgm:pt modelId="{516980D4-896F-46CF-A0C8-00A2E1E37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Clarify Intent:</a:t>
          </a:r>
          <a:r>
            <a:rPr lang="en-US" b="0" i="0"/>
            <a:t> Clearly indicate when you're offering a personal perspective.</a:t>
          </a:r>
          <a:endParaRPr lang="en-US"/>
        </a:p>
      </dgm:t>
    </dgm:pt>
    <dgm:pt modelId="{9F39014A-1CE7-423B-8D93-EEF93677B872}" type="parTrans" cxnId="{693A52EE-AD4D-466E-B85C-CA8E4DF8DF28}">
      <dgm:prSet/>
      <dgm:spPr/>
      <dgm:t>
        <a:bodyPr/>
        <a:lstStyle/>
        <a:p>
          <a:endParaRPr lang="en-US"/>
        </a:p>
      </dgm:t>
    </dgm:pt>
    <dgm:pt modelId="{5BAD5DE5-5239-4303-8877-066F31FC840F}" type="sibTrans" cxnId="{693A52EE-AD4D-466E-B85C-CA8E4DF8DF28}">
      <dgm:prSet/>
      <dgm:spPr/>
      <dgm:t>
        <a:bodyPr/>
        <a:lstStyle/>
        <a:p>
          <a:endParaRPr lang="en-US"/>
        </a:p>
      </dgm:t>
    </dgm:pt>
    <dgm:pt modelId="{43E45DBF-ABB0-4D37-9F99-EAC6186E9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Proofread and Revise:</a:t>
          </a:r>
          <a:r>
            <a:rPr lang="en-US" b="0" i="0"/>
            <a:t> Review your writing to ensure a balanced tone.</a:t>
          </a:r>
          <a:endParaRPr lang="en-US"/>
        </a:p>
      </dgm:t>
    </dgm:pt>
    <dgm:pt modelId="{5BC06FAB-4A14-46BC-9803-EB7F6429B71D}" type="parTrans" cxnId="{422CE8E4-56CD-49FD-9446-36EF1ED2FF52}">
      <dgm:prSet/>
      <dgm:spPr/>
      <dgm:t>
        <a:bodyPr/>
        <a:lstStyle/>
        <a:p>
          <a:endParaRPr lang="en-US"/>
        </a:p>
      </dgm:t>
    </dgm:pt>
    <dgm:pt modelId="{A1EE2A87-DF78-48B2-9AA8-2A955E1E52D6}" type="sibTrans" cxnId="{422CE8E4-56CD-49FD-9446-36EF1ED2FF52}">
      <dgm:prSet/>
      <dgm:spPr/>
      <dgm:t>
        <a:bodyPr/>
        <a:lstStyle/>
        <a:p>
          <a:endParaRPr lang="en-US"/>
        </a:p>
      </dgm:t>
    </dgm:pt>
    <dgm:pt modelId="{5871FF84-7308-4613-A69B-F470E8FAEEE6}" type="pres">
      <dgm:prSet presAssocID="{CAE84594-852F-4471-955D-E964484BE577}" presName="root" presStyleCnt="0">
        <dgm:presLayoutVars>
          <dgm:dir/>
          <dgm:resizeHandles val="exact"/>
        </dgm:presLayoutVars>
      </dgm:prSet>
      <dgm:spPr/>
    </dgm:pt>
    <dgm:pt modelId="{8C23B922-8DA6-48D6-A934-1C661FEA5E0C}" type="pres">
      <dgm:prSet presAssocID="{2458020A-2970-4D63-9AD4-07EBC2E09536}" presName="compNode" presStyleCnt="0"/>
      <dgm:spPr/>
    </dgm:pt>
    <dgm:pt modelId="{152049F0-0B72-476D-ACCD-216B96C5476E}" type="pres">
      <dgm:prSet presAssocID="{2458020A-2970-4D63-9AD4-07EBC2E09536}" presName="bgRect" presStyleLbl="bgShp" presStyleIdx="0" presStyleCnt="5"/>
      <dgm:spPr/>
    </dgm:pt>
    <dgm:pt modelId="{17ACADBD-ECAB-4D6C-8A0C-0CBE6668C8F2}" type="pres">
      <dgm:prSet presAssocID="{2458020A-2970-4D63-9AD4-07EBC2E095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70AE2E1-68B6-41CA-8B32-CAC4298A9E20}" type="pres">
      <dgm:prSet presAssocID="{2458020A-2970-4D63-9AD4-07EBC2E09536}" presName="spaceRect" presStyleCnt="0"/>
      <dgm:spPr/>
    </dgm:pt>
    <dgm:pt modelId="{A16DDD15-5272-4289-AC18-DE2E3252EE58}" type="pres">
      <dgm:prSet presAssocID="{2458020A-2970-4D63-9AD4-07EBC2E09536}" presName="parTx" presStyleLbl="revTx" presStyleIdx="0" presStyleCnt="5">
        <dgm:presLayoutVars>
          <dgm:chMax val="0"/>
          <dgm:chPref val="0"/>
        </dgm:presLayoutVars>
      </dgm:prSet>
      <dgm:spPr/>
    </dgm:pt>
    <dgm:pt modelId="{C360FAAE-AA0E-48EF-8B55-DFB62EEA92FC}" type="pres">
      <dgm:prSet presAssocID="{D71ADE46-D317-4843-9B6F-022DB416BCE6}" presName="sibTrans" presStyleCnt="0"/>
      <dgm:spPr/>
    </dgm:pt>
    <dgm:pt modelId="{DA1C5F7E-49FA-41D8-8AEF-AA1BB2E567BD}" type="pres">
      <dgm:prSet presAssocID="{E0FF70FC-2095-46F6-AED4-129DCD8C0899}" presName="compNode" presStyleCnt="0"/>
      <dgm:spPr/>
    </dgm:pt>
    <dgm:pt modelId="{6EF89EA9-BEA0-468C-9598-EE315C7AF863}" type="pres">
      <dgm:prSet presAssocID="{E0FF70FC-2095-46F6-AED4-129DCD8C0899}" presName="bgRect" presStyleLbl="bgShp" presStyleIdx="1" presStyleCnt="5"/>
      <dgm:spPr/>
    </dgm:pt>
    <dgm:pt modelId="{40D17850-B575-425F-9B9D-CCBAC160A15F}" type="pres">
      <dgm:prSet presAssocID="{E0FF70FC-2095-46F6-AED4-129DCD8C08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845CF0D4-AC5C-4F1D-BBC9-3F3312CBA149}" type="pres">
      <dgm:prSet presAssocID="{E0FF70FC-2095-46F6-AED4-129DCD8C0899}" presName="spaceRect" presStyleCnt="0"/>
      <dgm:spPr/>
    </dgm:pt>
    <dgm:pt modelId="{72091D1C-FEE4-45CE-905E-38A7A6F6E868}" type="pres">
      <dgm:prSet presAssocID="{E0FF70FC-2095-46F6-AED4-129DCD8C0899}" presName="parTx" presStyleLbl="revTx" presStyleIdx="1" presStyleCnt="5">
        <dgm:presLayoutVars>
          <dgm:chMax val="0"/>
          <dgm:chPref val="0"/>
        </dgm:presLayoutVars>
      </dgm:prSet>
      <dgm:spPr/>
    </dgm:pt>
    <dgm:pt modelId="{1983D445-D57C-47B1-A176-DE9417957558}" type="pres">
      <dgm:prSet presAssocID="{E8EB3528-B45E-4102-A7DA-46F5EE3631A8}" presName="sibTrans" presStyleCnt="0"/>
      <dgm:spPr/>
    </dgm:pt>
    <dgm:pt modelId="{45194156-45C7-49DF-8515-55AF468B3B20}" type="pres">
      <dgm:prSet presAssocID="{0D1CA53A-DB9E-4D07-94CF-895CA0D62826}" presName="compNode" presStyleCnt="0"/>
      <dgm:spPr/>
    </dgm:pt>
    <dgm:pt modelId="{3EF3BEBF-A18C-42FC-ABDC-7EEDABBB8053}" type="pres">
      <dgm:prSet presAssocID="{0D1CA53A-DB9E-4D07-94CF-895CA0D62826}" presName="bgRect" presStyleLbl="bgShp" presStyleIdx="2" presStyleCnt="5"/>
      <dgm:spPr/>
    </dgm:pt>
    <dgm:pt modelId="{BBF57B97-1ABF-4D32-A3F3-B93B5EAF71D9}" type="pres">
      <dgm:prSet presAssocID="{0D1CA53A-DB9E-4D07-94CF-895CA0D628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DDEC045A-10FE-4723-A6C6-9370B42E31AC}" type="pres">
      <dgm:prSet presAssocID="{0D1CA53A-DB9E-4D07-94CF-895CA0D62826}" presName="spaceRect" presStyleCnt="0"/>
      <dgm:spPr/>
    </dgm:pt>
    <dgm:pt modelId="{C8F65557-0B0F-447E-9A08-300AB87FD84A}" type="pres">
      <dgm:prSet presAssocID="{0D1CA53A-DB9E-4D07-94CF-895CA0D62826}" presName="parTx" presStyleLbl="revTx" presStyleIdx="2" presStyleCnt="5">
        <dgm:presLayoutVars>
          <dgm:chMax val="0"/>
          <dgm:chPref val="0"/>
        </dgm:presLayoutVars>
      </dgm:prSet>
      <dgm:spPr/>
    </dgm:pt>
    <dgm:pt modelId="{D594BAA2-725A-4FBE-B4DF-0F70BEA1EDBB}" type="pres">
      <dgm:prSet presAssocID="{7FD49208-FC08-4D0D-B48E-6B27FBD02A50}" presName="sibTrans" presStyleCnt="0"/>
      <dgm:spPr/>
    </dgm:pt>
    <dgm:pt modelId="{57E10746-0F24-4B5A-AF44-677E04A355B9}" type="pres">
      <dgm:prSet presAssocID="{516980D4-896F-46CF-A0C8-00A2E1E378C8}" presName="compNode" presStyleCnt="0"/>
      <dgm:spPr/>
    </dgm:pt>
    <dgm:pt modelId="{067EBB02-7C99-4206-BF21-EC64EF7194FD}" type="pres">
      <dgm:prSet presAssocID="{516980D4-896F-46CF-A0C8-00A2E1E378C8}" presName="bgRect" presStyleLbl="bgShp" presStyleIdx="3" presStyleCnt="5"/>
      <dgm:spPr/>
    </dgm:pt>
    <dgm:pt modelId="{EE249105-8697-42D7-8E09-CA4EE0186C14}" type="pres">
      <dgm:prSet presAssocID="{516980D4-896F-46CF-A0C8-00A2E1E378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EDB7A03-F02E-4874-951B-E51782C13737}" type="pres">
      <dgm:prSet presAssocID="{516980D4-896F-46CF-A0C8-00A2E1E378C8}" presName="spaceRect" presStyleCnt="0"/>
      <dgm:spPr/>
    </dgm:pt>
    <dgm:pt modelId="{08BAEB5B-CFB9-4EAE-AF15-51D7732D0898}" type="pres">
      <dgm:prSet presAssocID="{516980D4-896F-46CF-A0C8-00A2E1E378C8}" presName="parTx" presStyleLbl="revTx" presStyleIdx="3" presStyleCnt="5">
        <dgm:presLayoutVars>
          <dgm:chMax val="0"/>
          <dgm:chPref val="0"/>
        </dgm:presLayoutVars>
      </dgm:prSet>
      <dgm:spPr/>
    </dgm:pt>
    <dgm:pt modelId="{98C261F0-6A14-4734-BB9E-A3A9DFF6B33E}" type="pres">
      <dgm:prSet presAssocID="{5BAD5DE5-5239-4303-8877-066F31FC840F}" presName="sibTrans" presStyleCnt="0"/>
      <dgm:spPr/>
    </dgm:pt>
    <dgm:pt modelId="{F4B24797-7CC6-4341-B09D-F83866F97357}" type="pres">
      <dgm:prSet presAssocID="{43E45DBF-ABB0-4D37-9F99-EAC6186E93FE}" presName="compNode" presStyleCnt="0"/>
      <dgm:spPr/>
    </dgm:pt>
    <dgm:pt modelId="{8B0FAA4A-7C72-455B-8C0C-2CFCA47B8E58}" type="pres">
      <dgm:prSet presAssocID="{43E45DBF-ABB0-4D37-9F99-EAC6186E93FE}" presName="bgRect" presStyleLbl="bgShp" presStyleIdx="4" presStyleCnt="5"/>
      <dgm:spPr/>
    </dgm:pt>
    <dgm:pt modelId="{9DB97327-AD3A-4301-83BD-2316CC2DE1C8}" type="pres">
      <dgm:prSet presAssocID="{43E45DBF-ABB0-4D37-9F99-EAC6186E93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98D7E00-C6A6-497A-974D-23E21C4D408E}" type="pres">
      <dgm:prSet presAssocID="{43E45DBF-ABB0-4D37-9F99-EAC6186E93FE}" presName="spaceRect" presStyleCnt="0"/>
      <dgm:spPr/>
    </dgm:pt>
    <dgm:pt modelId="{53B00736-6199-416A-976C-DB2D9583690F}" type="pres">
      <dgm:prSet presAssocID="{43E45DBF-ABB0-4D37-9F99-EAC6186E93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DEEB36-0F51-45CF-8B44-8B2791FC2E8D}" type="presOf" srcId="{CAE84594-852F-4471-955D-E964484BE577}" destId="{5871FF84-7308-4613-A69B-F470E8FAEEE6}" srcOrd="0" destOrd="0" presId="urn:microsoft.com/office/officeart/2018/2/layout/IconVerticalSolidList"/>
    <dgm:cxn modelId="{B6312643-467F-4F78-B594-4196A8F5D2B4}" srcId="{CAE84594-852F-4471-955D-E964484BE577}" destId="{0D1CA53A-DB9E-4D07-94CF-895CA0D62826}" srcOrd="2" destOrd="0" parTransId="{465A3F40-53B3-4E8E-901B-41E9D6DE2366}" sibTransId="{7FD49208-FC08-4D0D-B48E-6B27FBD02A50}"/>
    <dgm:cxn modelId="{78314065-7C3C-43C5-9553-2EF6DDD0F37B}" type="presOf" srcId="{E0FF70FC-2095-46F6-AED4-129DCD8C0899}" destId="{72091D1C-FEE4-45CE-905E-38A7A6F6E868}" srcOrd="0" destOrd="0" presId="urn:microsoft.com/office/officeart/2018/2/layout/IconVerticalSolidList"/>
    <dgm:cxn modelId="{7B4C487E-E771-4764-A5AD-14F85A331FDD}" type="presOf" srcId="{0D1CA53A-DB9E-4D07-94CF-895CA0D62826}" destId="{C8F65557-0B0F-447E-9A08-300AB87FD84A}" srcOrd="0" destOrd="0" presId="urn:microsoft.com/office/officeart/2018/2/layout/IconVerticalSolidList"/>
    <dgm:cxn modelId="{74E01386-F256-43CE-B882-2C76B3EC4E3B}" type="presOf" srcId="{43E45DBF-ABB0-4D37-9F99-EAC6186E93FE}" destId="{53B00736-6199-416A-976C-DB2D9583690F}" srcOrd="0" destOrd="0" presId="urn:microsoft.com/office/officeart/2018/2/layout/IconVerticalSolidList"/>
    <dgm:cxn modelId="{98F003B7-8EC3-40FB-BE80-DC7DB21ED42C}" srcId="{CAE84594-852F-4471-955D-E964484BE577}" destId="{E0FF70FC-2095-46F6-AED4-129DCD8C0899}" srcOrd="1" destOrd="0" parTransId="{F0647001-9409-41FE-BC03-D19AD943B0B4}" sibTransId="{E8EB3528-B45E-4102-A7DA-46F5EE3631A8}"/>
    <dgm:cxn modelId="{9224E6BC-27CE-4084-89B7-F398B95F5F5F}" srcId="{CAE84594-852F-4471-955D-E964484BE577}" destId="{2458020A-2970-4D63-9AD4-07EBC2E09536}" srcOrd="0" destOrd="0" parTransId="{A5E578A0-6DF9-499D-94A1-BE002C23373B}" sibTransId="{D71ADE46-D317-4843-9B6F-022DB416BCE6}"/>
    <dgm:cxn modelId="{422CE8E4-56CD-49FD-9446-36EF1ED2FF52}" srcId="{CAE84594-852F-4471-955D-E964484BE577}" destId="{43E45DBF-ABB0-4D37-9F99-EAC6186E93FE}" srcOrd="4" destOrd="0" parTransId="{5BC06FAB-4A14-46BC-9803-EB7F6429B71D}" sibTransId="{A1EE2A87-DF78-48B2-9AA8-2A955E1E52D6}"/>
    <dgm:cxn modelId="{693A52EE-AD4D-466E-B85C-CA8E4DF8DF28}" srcId="{CAE84594-852F-4471-955D-E964484BE577}" destId="{516980D4-896F-46CF-A0C8-00A2E1E378C8}" srcOrd="3" destOrd="0" parTransId="{9F39014A-1CE7-423B-8D93-EEF93677B872}" sibTransId="{5BAD5DE5-5239-4303-8877-066F31FC840F}"/>
    <dgm:cxn modelId="{4A3078F6-2959-4914-B560-6274B8D1FE86}" type="presOf" srcId="{516980D4-896F-46CF-A0C8-00A2E1E378C8}" destId="{08BAEB5B-CFB9-4EAE-AF15-51D7732D0898}" srcOrd="0" destOrd="0" presId="urn:microsoft.com/office/officeart/2018/2/layout/IconVerticalSolidList"/>
    <dgm:cxn modelId="{C07D93F8-A143-4F17-A3A5-0124094D020D}" type="presOf" srcId="{2458020A-2970-4D63-9AD4-07EBC2E09536}" destId="{A16DDD15-5272-4289-AC18-DE2E3252EE58}" srcOrd="0" destOrd="0" presId="urn:microsoft.com/office/officeart/2018/2/layout/IconVerticalSolidList"/>
    <dgm:cxn modelId="{03B93D58-923D-4A4B-B390-ECDF17468131}" type="presParOf" srcId="{5871FF84-7308-4613-A69B-F470E8FAEEE6}" destId="{8C23B922-8DA6-48D6-A934-1C661FEA5E0C}" srcOrd="0" destOrd="0" presId="urn:microsoft.com/office/officeart/2018/2/layout/IconVerticalSolidList"/>
    <dgm:cxn modelId="{3E32F7BC-5345-41B5-8D1B-AB5E73EE06FC}" type="presParOf" srcId="{8C23B922-8DA6-48D6-A934-1C661FEA5E0C}" destId="{152049F0-0B72-476D-ACCD-216B96C5476E}" srcOrd="0" destOrd="0" presId="urn:microsoft.com/office/officeart/2018/2/layout/IconVerticalSolidList"/>
    <dgm:cxn modelId="{CA222A1A-484D-4C3F-81AD-DEFF00859C36}" type="presParOf" srcId="{8C23B922-8DA6-48D6-A934-1C661FEA5E0C}" destId="{17ACADBD-ECAB-4D6C-8A0C-0CBE6668C8F2}" srcOrd="1" destOrd="0" presId="urn:microsoft.com/office/officeart/2018/2/layout/IconVerticalSolidList"/>
    <dgm:cxn modelId="{E62A0D0A-23A4-4ADB-B3D9-E9AF524D9FAE}" type="presParOf" srcId="{8C23B922-8DA6-48D6-A934-1C661FEA5E0C}" destId="{B70AE2E1-68B6-41CA-8B32-CAC4298A9E20}" srcOrd="2" destOrd="0" presId="urn:microsoft.com/office/officeart/2018/2/layout/IconVerticalSolidList"/>
    <dgm:cxn modelId="{D6662532-ACBB-4564-984C-3C1AC65F4DC3}" type="presParOf" srcId="{8C23B922-8DA6-48D6-A934-1C661FEA5E0C}" destId="{A16DDD15-5272-4289-AC18-DE2E3252EE58}" srcOrd="3" destOrd="0" presId="urn:microsoft.com/office/officeart/2018/2/layout/IconVerticalSolidList"/>
    <dgm:cxn modelId="{E782E9E5-DF1A-4555-8226-818170DDACA1}" type="presParOf" srcId="{5871FF84-7308-4613-A69B-F470E8FAEEE6}" destId="{C360FAAE-AA0E-48EF-8B55-DFB62EEA92FC}" srcOrd="1" destOrd="0" presId="urn:microsoft.com/office/officeart/2018/2/layout/IconVerticalSolidList"/>
    <dgm:cxn modelId="{98D02228-D0A5-4F05-ABE0-442F933E007F}" type="presParOf" srcId="{5871FF84-7308-4613-A69B-F470E8FAEEE6}" destId="{DA1C5F7E-49FA-41D8-8AEF-AA1BB2E567BD}" srcOrd="2" destOrd="0" presId="urn:microsoft.com/office/officeart/2018/2/layout/IconVerticalSolidList"/>
    <dgm:cxn modelId="{733B0EB2-D7ED-4883-A660-C1A302F3D937}" type="presParOf" srcId="{DA1C5F7E-49FA-41D8-8AEF-AA1BB2E567BD}" destId="{6EF89EA9-BEA0-468C-9598-EE315C7AF863}" srcOrd="0" destOrd="0" presId="urn:microsoft.com/office/officeart/2018/2/layout/IconVerticalSolidList"/>
    <dgm:cxn modelId="{F8E3DB54-9CB7-4316-BA8E-C1A75E72D9E4}" type="presParOf" srcId="{DA1C5F7E-49FA-41D8-8AEF-AA1BB2E567BD}" destId="{40D17850-B575-425F-9B9D-CCBAC160A15F}" srcOrd="1" destOrd="0" presId="urn:microsoft.com/office/officeart/2018/2/layout/IconVerticalSolidList"/>
    <dgm:cxn modelId="{8091339D-D4DC-4A35-AA2E-CE96CF93FFEA}" type="presParOf" srcId="{DA1C5F7E-49FA-41D8-8AEF-AA1BB2E567BD}" destId="{845CF0D4-AC5C-4F1D-BBC9-3F3312CBA149}" srcOrd="2" destOrd="0" presId="urn:microsoft.com/office/officeart/2018/2/layout/IconVerticalSolidList"/>
    <dgm:cxn modelId="{CB58C70F-A09D-46D6-9114-3D6DE6AB3CBD}" type="presParOf" srcId="{DA1C5F7E-49FA-41D8-8AEF-AA1BB2E567BD}" destId="{72091D1C-FEE4-45CE-905E-38A7A6F6E868}" srcOrd="3" destOrd="0" presId="urn:microsoft.com/office/officeart/2018/2/layout/IconVerticalSolidList"/>
    <dgm:cxn modelId="{BD92E49D-BFAA-437C-8ECD-13CF34AEC472}" type="presParOf" srcId="{5871FF84-7308-4613-A69B-F470E8FAEEE6}" destId="{1983D445-D57C-47B1-A176-DE9417957558}" srcOrd="3" destOrd="0" presId="urn:microsoft.com/office/officeart/2018/2/layout/IconVerticalSolidList"/>
    <dgm:cxn modelId="{83D28368-2C60-4E2C-8BCE-7CBD1C0A0337}" type="presParOf" srcId="{5871FF84-7308-4613-A69B-F470E8FAEEE6}" destId="{45194156-45C7-49DF-8515-55AF468B3B20}" srcOrd="4" destOrd="0" presId="urn:microsoft.com/office/officeart/2018/2/layout/IconVerticalSolidList"/>
    <dgm:cxn modelId="{2B7B64BA-120D-4147-BA73-A07C506D9DD5}" type="presParOf" srcId="{45194156-45C7-49DF-8515-55AF468B3B20}" destId="{3EF3BEBF-A18C-42FC-ABDC-7EEDABBB8053}" srcOrd="0" destOrd="0" presId="urn:microsoft.com/office/officeart/2018/2/layout/IconVerticalSolidList"/>
    <dgm:cxn modelId="{43FEBC9C-EDDC-4B25-A273-C1BF8EC1F9AE}" type="presParOf" srcId="{45194156-45C7-49DF-8515-55AF468B3B20}" destId="{BBF57B97-1ABF-4D32-A3F3-B93B5EAF71D9}" srcOrd="1" destOrd="0" presId="urn:microsoft.com/office/officeart/2018/2/layout/IconVerticalSolidList"/>
    <dgm:cxn modelId="{311D8B5F-EEEC-4F3A-ACFD-FD4D8458AB18}" type="presParOf" srcId="{45194156-45C7-49DF-8515-55AF468B3B20}" destId="{DDEC045A-10FE-4723-A6C6-9370B42E31AC}" srcOrd="2" destOrd="0" presId="urn:microsoft.com/office/officeart/2018/2/layout/IconVerticalSolidList"/>
    <dgm:cxn modelId="{C1636C7C-DDA7-42B8-8BF0-5D851CF3C560}" type="presParOf" srcId="{45194156-45C7-49DF-8515-55AF468B3B20}" destId="{C8F65557-0B0F-447E-9A08-300AB87FD84A}" srcOrd="3" destOrd="0" presId="urn:microsoft.com/office/officeart/2018/2/layout/IconVerticalSolidList"/>
    <dgm:cxn modelId="{CA87D147-45BA-4A61-A8A2-7B4A1EDDB388}" type="presParOf" srcId="{5871FF84-7308-4613-A69B-F470E8FAEEE6}" destId="{D594BAA2-725A-4FBE-B4DF-0F70BEA1EDBB}" srcOrd="5" destOrd="0" presId="urn:microsoft.com/office/officeart/2018/2/layout/IconVerticalSolidList"/>
    <dgm:cxn modelId="{85503F72-AE1E-4A28-ACA0-C9C2F44190EB}" type="presParOf" srcId="{5871FF84-7308-4613-A69B-F470E8FAEEE6}" destId="{57E10746-0F24-4B5A-AF44-677E04A355B9}" srcOrd="6" destOrd="0" presId="urn:microsoft.com/office/officeart/2018/2/layout/IconVerticalSolidList"/>
    <dgm:cxn modelId="{26BA6E53-5092-4AC9-A5A6-8DA9F754A528}" type="presParOf" srcId="{57E10746-0F24-4B5A-AF44-677E04A355B9}" destId="{067EBB02-7C99-4206-BF21-EC64EF7194FD}" srcOrd="0" destOrd="0" presId="urn:microsoft.com/office/officeart/2018/2/layout/IconVerticalSolidList"/>
    <dgm:cxn modelId="{34B895F6-C6EE-43F0-8719-9C6FF8B26D5E}" type="presParOf" srcId="{57E10746-0F24-4B5A-AF44-677E04A355B9}" destId="{EE249105-8697-42D7-8E09-CA4EE0186C14}" srcOrd="1" destOrd="0" presId="urn:microsoft.com/office/officeart/2018/2/layout/IconVerticalSolidList"/>
    <dgm:cxn modelId="{08948ECE-FECE-4B6B-996A-90CAD48E6464}" type="presParOf" srcId="{57E10746-0F24-4B5A-AF44-677E04A355B9}" destId="{EEDB7A03-F02E-4874-951B-E51782C13737}" srcOrd="2" destOrd="0" presId="urn:microsoft.com/office/officeart/2018/2/layout/IconVerticalSolidList"/>
    <dgm:cxn modelId="{933C80B7-CA17-42B2-9875-E601D3B2BFD2}" type="presParOf" srcId="{57E10746-0F24-4B5A-AF44-677E04A355B9}" destId="{08BAEB5B-CFB9-4EAE-AF15-51D7732D0898}" srcOrd="3" destOrd="0" presId="urn:microsoft.com/office/officeart/2018/2/layout/IconVerticalSolidList"/>
    <dgm:cxn modelId="{7DCBD43C-9F47-4A29-974A-9301BA323AB8}" type="presParOf" srcId="{5871FF84-7308-4613-A69B-F470E8FAEEE6}" destId="{98C261F0-6A14-4734-BB9E-A3A9DFF6B33E}" srcOrd="7" destOrd="0" presId="urn:microsoft.com/office/officeart/2018/2/layout/IconVerticalSolidList"/>
    <dgm:cxn modelId="{00CBF7CC-281B-44C8-B4A0-BF6DE178C724}" type="presParOf" srcId="{5871FF84-7308-4613-A69B-F470E8FAEEE6}" destId="{F4B24797-7CC6-4341-B09D-F83866F97357}" srcOrd="8" destOrd="0" presId="urn:microsoft.com/office/officeart/2018/2/layout/IconVerticalSolidList"/>
    <dgm:cxn modelId="{A5D364B0-82E6-41C3-AF26-3E85ED7E21C4}" type="presParOf" srcId="{F4B24797-7CC6-4341-B09D-F83866F97357}" destId="{8B0FAA4A-7C72-455B-8C0C-2CFCA47B8E58}" srcOrd="0" destOrd="0" presId="urn:microsoft.com/office/officeart/2018/2/layout/IconVerticalSolidList"/>
    <dgm:cxn modelId="{7C067C7E-E1FB-49CE-ADCA-407409C35CCD}" type="presParOf" srcId="{F4B24797-7CC6-4341-B09D-F83866F97357}" destId="{9DB97327-AD3A-4301-83BD-2316CC2DE1C8}" srcOrd="1" destOrd="0" presId="urn:microsoft.com/office/officeart/2018/2/layout/IconVerticalSolidList"/>
    <dgm:cxn modelId="{7E53ADC2-02AC-48D4-9EEA-39EACE8017C0}" type="presParOf" srcId="{F4B24797-7CC6-4341-B09D-F83866F97357}" destId="{598D7E00-C6A6-497A-974D-23E21C4D408E}" srcOrd="2" destOrd="0" presId="urn:microsoft.com/office/officeart/2018/2/layout/IconVerticalSolidList"/>
    <dgm:cxn modelId="{9480BE1D-B598-4069-8DBA-37A85EC041B3}" type="presParOf" srcId="{F4B24797-7CC6-4341-B09D-F83866F97357}" destId="{53B00736-6199-416A-976C-DB2D95836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4C0D94-D067-4854-8950-6CF7F590E1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26D79-8C6A-47BA-8FC1-8A6C4374E00D}">
      <dgm:prSet/>
      <dgm:spPr/>
      <dgm:t>
        <a:bodyPr/>
        <a:lstStyle/>
        <a:p>
          <a:r>
            <a:rPr lang="en-US" b="0" i="0"/>
            <a:t>While objective language is a cornerstone of academic writing, there are contexts where subjective language can be effectively used. </a:t>
          </a:r>
          <a:endParaRPr lang="en-US"/>
        </a:p>
      </dgm:t>
    </dgm:pt>
    <dgm:pt modelId="{90CCAEB4-A90F-4B83-AB50-2326A045F3F2}" type="parTrans" cxnId="{032A5CB1-D3BB-4E56-82F3-EEFCB3C3D3AF}">
      <dgm:prSet/>
      <dgm:spPr/>
      <dgm:t>
        <a:bodyPr/>
        <a:lstStyle/>
        <a:p>
          <a:endParaRPr lang="en-US"/>
        </a:p>
      </dgm:t>
    </dgm:pt>
    <dgm:pt modelId="{048FAD88-D66B-4FE2-8DF6-C6F57A87D4B3}" type="sibTrans" cxnId="{032A5CB1-D3BB-4E56-82F3-EEFCB3C3D3AF}">
      <dgm:prSet/>
      <dgm:spPr/>
      <dgm:t>
        <a:bodyPr/>
        <a:lstStyle/>
        <a:p>
          <a:endParaRPr lang="en-US"/>
        </a:p>
      </dgm:t>
    </dgm:pt>
    <dgm:pt modelId="{C28C2C10-45CE-4BB3-B91C-D67646BC3721}">
      <dgm:prSet/>
      <dgm:spPr/>
      <dgm:t>
        <a:bodyPr/>
        <a:lstStyle/>
        <a:p>
          <a:r>
            <a:rPr lang="en-US" b="0" i="0"/>
            <a:t>The key is to maintain transparency, clarity, and credibility throughout your work.</a:t>
          </a:r>
          <a:endParaRPr lang="en-US"/>
        </a:p>
      </dgm:t>
    </dgm:pt>
    <dgm:pt modelId="{ECDFCA28-C5DB-4418-8D5E-44365179C14C}" type="parTrans" cxnId="{7B7AAB4B-9871-4EE3-8F1D-243F48C9BC9A}">
      <dgm:prSet/>
      <dgm:spPr/>
      <dgm:t>
        <a:bodyPr/>
        <a:lstStyle/>
        <a:p>
          <a:endParaRPr lang="en-US"/>
        </a:p>
      </dgm:t>
    </dgm:pt>
    <dgm:pt modelId="{A34D75D0-0908-42B6-A6DE-499622A68FFB}" type="sibTrans" cxnId="{7B7AAB4B-9871-4EE3-8F1D-243F48C9BC9A}">
      <dgm:prSet/>
      <dgm:spPr/>
      <dgm:t>
        <a:bodyPr/>
        <a:lstStyle/>
        <a:p>
          <a:endParaRPr lang="en-US"/>
        </a:p>
      </dgm:t>
    </dgm:pt>
    <dgm:pt modelId="{41CB12BD-FE1D-4A7D-B87C-29CFFE30B83A}" type="pres">
      <dgm:prSet presAssocID="{124C0D94-D067-4854-8950-6CF7F590E1E8}" presName="root" presStyleCnt="0">
        <dgm:presLayoutVars>
          <dgm:dir/>
          <dgm:resizeHandles val="exact"/>
        </dgm:presLayoutVars>
      </dgm:prSet>
      <dgm:spPr/>
    </dgm:pt>
    <dgm:pt modelId="{A6B1964E-AF4A-4642-A08C-F19FB6258027}" type="pres">
      <dgm:prSet presAssocID="{A0026D79-8C6A-47BA-8FC1-8A6C4374E00D}" presName="compNode" presStyleCnt="0"/>
      <dgm:spPr/>
    </dgm:pt>
    <dgm:pt modelId="{20979704-E111-4BB1-B916-C549A05C4C74}" type="pres">
      <dgm:prSet presAssocID="{A0026D79-8C6A-47BA-8FC1-8A6C4374E00D}" presName="bgRect" presStyleLbl="bgShp" presStyleIdx="0" presStyleCnt="2"/>
      <dgm:spPr/>
    </dgm:pt>
    <dgm:pt modelId="{A95C172A-A389-4A8B-AB32-5F67CB8BA642}" type="pres">
      <dgm:prSet presAssocID="{A0026D79-8C6A-47BA-8FC1-8A6C4374E0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255CD58-0494-42BC-ACCA-38458C364FDA}" type="pres">
      <dgm:prSet presAssocID="{A0026D79-8C6A-47BA-8FC1-8A6C4374E00D}" presName="spaceRect" presStyleCnt="0"/>
      <dgm:spPr/>
    </dgm:pt>
    <dgm:pt modelId="{76C084A7-41FE-4C60-B68A-2124D29D25F6}" type="pres">
      <dgm:prSet presAssocID="{A0026D79-8C6A-47BA-8FC1-8A6C4374E00D}" presName="parTx" presStyleLbl="revTx" presStyleIdx="0" presStyleCnt="2">
        <dgm:presLayoutVars>
          <dgm:chMax val="0"/>
          <dgm:chPref val="0"/>
        </dgm:presLayoutVars>
      </dgm:prSet>
      <dgm:spPr/>
    </dgm:pt>
    <dgm:pt modelId="{B78C3F77-C923-4ADC-805F-76CF46BA92DF}" type="pres">
      <dgm:prSet presAssocID="{048FAD88-D66B-4FE2-8DF6-C6F57A87D4B3}" presName="sibTrans" presStyleCnt="0"/>
      <dgm:spPr/>
    </dgm:pt>
    <dgm:pt modelId="{E555A6F5-38A4-4EBA-A4EF-B09D9C4BB0CE}" type="pres">
      <dgm:prSet presAssocID="{C28C2C10-45CE-4BB3-B91C-D67646BC3721}" presName="compNode" presStyleCnt="0"/>
      <dgm:spPr/>
    </dgm:pt>
    <dgm:pt modelId="{807FE3D5-331B-490E-A129-FFF121EC2867}" type="pres">
      <dgm:prSet presAssocID="{C28C2C10-45CE-4BB3-B91C-D67646BC3721}" presName="bgRect" presStyleLbl="bgShp" presStyleIdx="1" presStyleCnt="2"/>
      <dgm:spPr/>
    </dgm:pt>
    <dgm:pt modelId="{05B27838-7F3F-4F43-B81B-DFDC960415A0}" type="pres">
      <dgm:prSet presAssocID="{C28C2C10-45CE-4BB3-B91C-D67646BC3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C495AC8F-0A1F-4CB7-960B-7027AA8CFB44}" type="pres">
      <dgm:prSet presAssocID="{C28C2C10-45CE-4BB3-B91C-D67646BC3721}" presName="spaceRect" presStyleCnt="0"/>
      <dgm:spPr/>
    </dgm:pt>
    <dgm:pt modelId="{9D1016DA-B953-4DE7-95CF-4EA0D624DE5B}" type="pres">
      <dgm:prSet presAssocID="{C28C2C10-45CE-4BB3-B91C-D67646BC37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140A73B-2617-4269-A448-75B489D354F3}" type="presOf" srcId="{A0026D79-8C6A-47BA-8FC1-8A6C4374E00D}" destId="{76C084A7-41FE-4C60-B68A-2124D29D25F6}" srcOrd="0" destOrd="0" presId="urn:microsoft.com/office/officeart/2018/2/layout/IconVerticalSolidList"/>
    <dgm:cxn modelId="{7B7AAB4B-9871-4EE3-8F1D-243F48C9BC9A}" srcId="{124C0D94-D067-4854-8950-6CF7F590E1E8}" destId="{C28C2C10-45CE-4BB3-B91C-D67646BC3721}" srcOrd="1" destOrd="0" parTransId="{ECDFCA28-C5DB-4418-8D5E-44365179C14C}" sibTransId="{A34D75D0-0908-42B6-A6DE-499622A68FFB}"/>
    <dgm:cxn modelId="{DCBE5A9B-A562-43EE-8A75-D39FFDEA25AF}" type="presOf" srcId="{124C0D94-D067-4854-8950-6CF7F590E1E8}" destId="{41CB12BD-FE1D-4A7D-B87C-29CFFE30B83A}" srcOrd="0" destOrd="0" presId="urn:microsoft.com/office/officeart/2018/2/layout/IconVerticalSolidList"/>
    <dgm:cxn modelId="{032A5CB1-D3BB-4E56-82F3-EEFCB3C3D3AF}" srcId="{124C0D94-D067-4854-8950-6CF7F590E1E8}" destId="{A0026D79-8C6A-47BA-8FC1-8A6C4374E00D}" srcOrd="0" destOrd="0" parTransId="{90CCAEB4-A90F-4B83-AB50-2326A045F3F2}" sibTransId="{048FAD88-D66B-4FE2-8DF6-C6F57A87D4B3}"/>
    <dgm:cxn modelId="{7CAF62C6-9284-4372-9806-081922F69CC0}" type="presOf" srcId="{C28C2C10-45CE-4BB3-B91C-D67646BC3721}" destId="{9D1016DA-B953-4DE7-95CF-4EA0D624DE5B}" srcOrd="0" destOrd="0" presId="urn:microsoft.com/office/officeart/2018/2/layout/IconVerticalSolidList"/>
    <dgm:cxn modelId="{7CDCDB9C-102F-4E65-86CA-8CFCA27F6D88}" type="presParOf" srcId="{41CB12BD-FE1D-4A7D-B87C-29CFFE30B83A}" destId="{A6B1964E-AF4A-4642-A08C-F19FB6258027}" srcOrd="0" destOrd="0" presId="urn:microsoft.com/office/officeart/2018/2/layout/IconVerticalSolidList"/>
    <dgm:cxn modelId="{9F2BB88B-B850-4D56-BFF8-FFDD5EFE6D64}" type="presParOf" srcId="{A6B1964E-AF4A-4642-A08C-F19FB6258027}" destId="{20979704-E111-4BB1-B916-C549A05C4C74}" srcOrd="0" destOrd="0" presId="urn:microsoft.com/office/officeart/2018/2/layout/IconVerticalSolidList"/>
    <dgm:cxn modelId="{1E9699DA-6E6D-49D2-AAEA-3F2426D4A4D3}" type="presParOf" srcId="{A6B1964E-AF4A-4642-A08C-F19FB6258027}" destId="{A95C172A-A389-4A8B-AB32-5F67CB8BA642}" srcOrd="1" destOrd="0" presId="urn:microsoft.com/office/officeart/2018/2/layout/IconVerticalSolidList"/>
    <dgm:cxn modelId="{B393D844-D724-4708-9BC5-F9A758620381}" type="presParOf" srcId="{A6B1964E-AF4A-4642-A08C-F19FB6258027}" destId="{F255CD58-0494-42BC-ACCA-38458C364FDA}" srcOrd="2" destOrd="0" presId="urn:microsoft.com/office/officeart/2018/2/layout/IconVerticalSolidList"/>
    <dgm:cxn modelId="{E35F1BA1-297D-483A-BF89-311759611949}" type="presParOf" srcId="{A6B1964E-AF4A-4642-A08C-F19FB6258027}" destId="{76C084A7-41FE-4C60-B68A-2124D29D25F6}" srcOrd="3" destOrd="0" presId="urn:microsoft.com/office/officeart/2018/2/layout/IconVerticalSolidList"/>
    <dgm:cxn modelId="{85261778-5F9D-4BBB-9818-0389015DB335}" type="presParOf" srcId="{41CB12BD-FE1D-4A7D-B87C-29CFFE30B83A}" destId="{B78C3F77-C923-4ADC-805F-76CF46BA92DF}" srcOrd="1" destOrd="0" presId="urn:microsoft.com/office/officeart/2018/2/layout/IconVerticalSolidList"/>
    <dgm:cxn modelId="{E655CFB8-E1B8-4FA6-AB41-D792616157A2}" type="presParOf" srcId="{41CB12BD-FE1D-4A7D-B87C-29CFFE30B83A}" destId="{E555A6F5-38A4-4EBA-A4EF-B09D9C4BB0CE}" srcOrd="2" destOrd="0" presId="urn:microsoft.com/office/officeart/2018/2/layout/IconVerticalSolidList"/>
    <dgm:cxn modelId="{B1C8C9F8-6D2B-435E-B6F6-442C62E41BF0}" type="presParOf" srcId="{E555A6F5-38A4-4EBA-A4EF-B09D9C4BB0CE}" destId="{807FE3D5-331B-490E-A129-FFF121EC2867}" srcOrd="0" destOrd="0" presId="urn:microsoft.com/office/officeart/2018/2/layout/IconVerticalSolidList"/>
    <dgm:cxn modelId="{F6A3B1C8-407D-41C5-B666-09E61EA8EF02}" type="presParOf" srcId="{E555A6F5-38A4-4EBA-A4EF-B09D9C4BB0CE}" destId="{05B27838-7F3F-4F43-B81B-DFDC960415A0}" srcOrd="1" destOrd="0" presId="urn:microsoft.com/office/officeart/2018/2/layout/IconVerticalSolidList"/>
    <dgm:cxn modelId="{A205D948-F53A-4486-A2FF-34346DE7F975}" type="presParOf" srcId="{E555A6F5-38A4-4EBA-A4EF-B09D9C4BB0CE}" destId="{C495AC8F-0A1F-4CB7-960B-7027AA8CFB44}" srcOrd="2" destOrd="0" presId="urn:microsoft.com/office/officeart/2018/2/layout/IconVerticalSolidList"/>
    <dgm:cxn modelId="{D8BEAA9D-A23A-4718-87AA-5D451936B561}" type="presParOf" srcId="{E555A6F5-38A4-4EBA-A4EF-B09D9C4BB0CE}" destId="{9D1016DA-B953-4DE7-95CF-4EA0D624DE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611C7-5792-4372-A8F7-4326A2E0435F}">
      <dsp:nvSpPr>
        <dsp:cNvPr id="0" name=""/>
        <dsp:cNvSpPr/>
      </dsp:nvSpPr>
      <dsp:spPr>
        <a:xfrm>
          <a:off x="0" y="2305"/>
          <a:ext cx="6194323" cy="1045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BFB22-2368-44F4-B52C-07BEF2E7A9A2}">
      <dsp:nvSpPr>
        <dsp:cNvPr id="0" name=""/>
        <dsp:cNvSpPr/>
      </dsp:nvSpPr>
      <dsp:spPr>
        <a:xfrm>
          <a:off x="316214" y="237505"/>
          <a:ext cx="575497" cy="57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EFCA0-2FFF-4355-8C04-6BE6A5F2C3E9}">
      <dsp:nvSpPr>
        <dsp:cNvPr id="0" name=""/>
        <dsp:cNvSpPr/>
      </dsp:nvSpPr>
      <dsp:spPr>
        <a:xfrm>
          <a:off x="1207925" y="2305"/>
          <a:ext cx="4967794" cy="107800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89" tIns="114089" rIns="114089" bIns="1140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sng" kern="1200" dirty="0"/>
            <a:t>Critical Thinking</a:t>
          </a:r>
          <a:r>
            <a:rPr lang="en-US" sz="1400" b="1" i="0" kern="1200" dirty="0"/>
            <a:t>:</a:t>
          </a:r>
          <a:r>
            <a:rPr lang="en-US" sz="1400" b="0" i="0" kern="1200" dirty="0"/>
            <a:t> Academic writing encourages critical thinking by evaluating existing knowledge, identifying gaps, and proposing new insights or solutions.</a:t>
          </a:r>
          <a:endParaRPr lang="en-US" sz="1400" kern="1200" dirty="0"/>
        </a:p>
      </dsp:txBody>
      <dsp:txXfrm>
        <a:off x="1207925" y="2305"/>
        <a:ext cx="4967794" cy="1078003"/>
      </dsp:txXfrm>
    </dsp:sp>
    <dsp:sp modelId="{4314551F-4C27-4636-B591-682DBF1EB502}">
      <dsp:nvSpPr>
        <dsp:cNvPr id="0" name=""/>
        <dsp:cNvSpPr/>
      </dsp:nvSpPr>
      <dsp:spPr>
        <a:xfrm>
          <a:off x="0" y="1349809"/>
          <a:ext cx="6194323" cy="1045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72BB6-2C56-4DB6-A797-B9D08D32E761}">
      <dsp:nvSpPr>
        <dsp:cNvPr id="0" name=""/>
        <dsp:cNvSpPr/>
      </dsp:nvSpPr>
      <dsp:spPr>
        <a:xfrm>
          <a:off x="316214" y="1585010"/>
          <a:ext cx="575497" cy="57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F66F-96EA-4299-A15B-E741600A983E}">
      <dsp:nvSpPr>
        <dsp:cNvPr id="0" name=""/>
        <dsp:cNvSpPr/>
      </dsp:nvSpPr>
      <dsp:spPr>
        <a:xfrm>
          <a:off x="1207925" y="1349809"/>
          <a:ext cx="4967794" cy="1078003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89" tIns="114089" rIns="114089" bIns="1140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sng" kern="1200" dirty="0"/>
            <a:t>Academic Conventions</a:t>
          </a:r>
          <a:r>
            <a:rPr lang="en-US" sz="1400" b="1" i="0" kern="1200" dirty="0"/>
            <a:t>:</a:t>
          </a:r>
          <a:r>
            <a:rPr lang="en-US" sz="1400" b="0" i="0" kern="1200" dirty="0"/>
            <a:t> Each field may have specific conventions for formatting, citation styles, and presentation. Adhering to these conventions is essential for consistency and credibility.</a:t>
          </a:r>
          <a:endParaRPr lang="en-US" sz="1400" kern="1200" dirty="0"/>
        </a:p>
      </dsp:txBody>
      <dsp:txXfrm>
        <a:off x="1207925" y="1349809"/>
        <a:ext cx="4967794" cy="1078003"/>
      </dsp:txXfrm>
    </dsp:sp>
    <dsp:sp modelId="{027C13D7-C59D-4A7A-8F7A-EC6C1BA61624}">
      <dsp:nvSpPr>
        <dsp:cNvPr id="0" name=""/>
        <dsp:cNvSpPr/>
      </dsp:nvSpPr>
      <dsp:spPr>
        <a:xfrm>
          <a:off x="0" y="2697313"/>
          <a:ext cx="6194323" cy="1045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AF414-FD84-4DE6-B566-D2D0FA10FA64}">
      <dsp:nvSpPr>
        <dsp:cNvPr id="0" name=""/>
        <dsp:cNvSpPr/>
      </dsp:nvSpPr>
      <dsp:spPr>
        <a:xfrm>
          <a:off x="316214" y="2932514"/>
          <a:ext cx="575497" cy="57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E68C0-F207-4B98-B412-7DD1B9448335}">
      <dsp:nvSpPr>
        <dsp:cNvPr id="0" name=""/>
        <dsp:cNvSpPr/>
      </dsp:nvSpPr>
      <dsp:spPr>
        <a:xfrm>
          <a:off x="1207925" y="2697313"/>
          <a:ext cx="4967794" cy="1078003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89" tIns="114089" rIns="114089" bIns="1140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sng" kern="1200" dirty="0"/>
            <a:t>Revision and Proofreading</a:t>
          </a:r>
          <a:r>
            <a:rPr lang="en-US" sz="1400" b="1" i="0" kern="1200" dirty="0"/>
            <a:t>:</a:t>
          </a:r>
          <a:r>
            <a:rPr lang="en-US" sz="1400" b="0" i="0" kern="1200" dirty="0"/>
            <a:t> Academic writing goes through multiple revisions and rigorous proofreading to ensure accuracy, clarity, and proper grammar.</a:t>
          </a:r>
          <a:endParaRPr lang="en-US" sz="1400" kern="1200" dirty="0"/>
        </a:p>
      </dsp:txBody>
      <dsp:txXfrm>
        <a:off x="1207925" y="2697313"/>
        <a:ext cx="4967794" cy="1078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6604C-52A3-4DA5-B06C-2B22039248CD}">
      <dsp:nvSpPr>
        <dsp:cNvPr id="0" name=""/>
        <dsp:cNvSpPr/>
      </dsp:nvSpPr>
      <dsp:spPr>
        <a:xfrm>
          <a:off x="-350583" y="0"/>
          <a:ext cx="4694788" cy="603730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Employs neutral and unbiased terms.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332900" y="17683"/>
        <a:ext cx="3972678" cy="568364"/>
      </dsp:txXfrm>
    </dsp:sp>
    <dsp:sp modelId="{DC6BA1F5-0869-4A4C-9AB6-FC65F1E1FFF2}">
      <dsp:nvSpPr>
        <dsp:cNvPr id="0" name=""/>
        <dsp:cNvSpPr/>
      </dsp:nvSpPr>
      <dsp:spPr>
        <a:xfrm>
          <a:off x="1" y="687582"/>
          <a:ext cx="4694788" cy="603730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Focuses on facts, evidence, and data.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84" y="705265"/>
        <a:ext cx="3916412" cy="568364"/>
      </dsp:txXfrm>
    </dsp:sp>
    <dsp:sp modelId="{D2DBEBE5-BB51-4553-8781-5235F7EC8FCB}">
      <dsp:nvSpPr>
        <dsp:cNvPr id="0" name=""/>
        <dsp:cNvSpPr/>
      </dsp:nvSpPr>
      <dsp:spPr>
        <a:xfrm>
          <a:off x="38594" y="1375164"/>
          <a:ext cx="5318772" cy="603730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Aims to present information without personal opinions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56277" y="1392847"/>
        <a:ext cx="4441643" cy="568364"/>
      </dsp:txXfrm>
    </dsp:sp>
    <dsp:sp modelId="{701CF1C7-697D-4499-AEED-0DB8B73C2E89}">
      <dsp:nvSpPr>
        <dsp:cNvPr id="0" name=""/>
        <dsp:cNvSpPr/>
      </dsp:nvSpPr>
      <dsp:spPr>
        <a:xfrm>
          <a:off x="221176" y="2062746"/>
          <a:ext cx="5654778" cy="603730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Enhances credibility and professionalism.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859" y="2080429"/>
        <a:ext cx="4724472" cy="568364"/>
      </dsp:txXfrm>
    </dsp:sp>
    <dsp:sp modelId="{8A6C28EC-4E52-4354-8885-A0432C735A19}">
      <dsp:nvSpPr>
        <dsp:cNvPr id="0" name=""/>
        <dsp:cNvSpPr/>
      </dsp:nvSpPr>
      <dsp:spPr>
        <a:xfrm>
          <a:off x="350589" y="2750329"/>
          <a:ext cx="6097121" cy="603730"/>
        </a:xfrm>
        <a:prstGeom prst="roundRect">
          <a:avLst>
            <a:gd name="adj" fmla="val 1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"The study's results indicate a clear correlation between exercise and cardiovascular health</a:t>
          </a:r>
          <a:r>
            <a:rPr lang="en-US" sz="1400" b="0" i="0" kern="1200" dirty="0"/>
            <a:t>."</a:t>
          </a:r>
          <a:endParaRPr lang="en-US" sz="1400" kern="1200" dirty="0"/>
        </a:p>
      </dsp:txBody>
      <dsp:txXfrm>
        <a:off x="368272" y="2768012"/>
        <a:ext cx="5096808" cy="568364"/>
      </dsp:txXfrm>
    </dsp:sp>
    <dsp:sp modelId="{E476B282-459F-41EA-904F-38C7191E553E}">
      <dsp:nvSpPr>
        <dsp:cNvPr id="0" name=""/>
        <dsp:cNvSpPr/>
      </dsp:nvSpPr>
      <dsp:spPr>
        <a:xfrm>
          <a:off x="3951780" y="441058"/>
          <a:ext cx="392425" cy="392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40076" y="441058"/>
        <a:ext cx="215833" cy="295300"/>
      </dsp:txXfrm>
    </dsp:sp>
    <dsp:sp modelId="{B225C225-D58D-4A02-AAD7-ECC61DB47E57}">
      <dsp:nvSpPr>
        <dsp:cNvPr id="0" name=""/>
        <dsp:cNvSpPr/>
      </dsp:nvSpPr>
      <dsp:spPr>
        <a:xfrm>
          <a:off x="4302365" y="1128641"/>
          <a:ext cx="392425" cy="392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390661" y="1128641"/>
        <a:ext cx="215833" cy="295300"/>
      </dsp:txXfrm>
    </dsp:sp>
    <dsp:sp modelId="{8EA7CFE0-6A03-4794-9EE3-910FA3C90BA5}">
      <dsp:nvSpPr>
        <dsp:cNvPr id="0" name=""/>
        <dsp:cNvSpPr/>
      </dsp:nvSpPr>
      <dsp:spPr>
        <a:xfrm>
          <a:off x="4652949" y="1806161"/>
          <a:ext cx="392425" cy="392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741245" y="1806161"/>
        <a:ext cx="215833" cy="295300"/>
      </dsp:txXfrm>
    </dsp:sp>
    <dsp:sp modelId="{490239DC-3932-476D-A38D-F513ADFBE5F6}">
      <dsp:nvSpPr>
        <dsp:cNvPr id="0" name=""/>
        <dsp:cNvSpPr/>
      </dsp:nvSpPr>
      <dsp:spPr>
        <a:xfrm>
          <a:off x="5003534" y="2500451"/>
          <a:ext cx="392425" cy="3924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91830" y="2500451"/>
        <a:ext cx="215833" cy="295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049F0-0B72-476D-ACCD-216B96C5476E}">
      <dsp:nvSpPr>
        <dsp:cNvPr id="0" name=""/>
        <dsp:cNvSpPr/>
      </dsp:nvSpPr>
      <dsp:spPr>
        <a:xfrm>
          <a:off x="0" y="2951"/>
          <a:ext cx="8915400" cy="628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ADBD-ECAB-4D6C-8A0C-0CBE6668C8F2}">
      <dsp:nvSpPr>
        <dsp:cNvPr id="0" name=""/>
        <dsp:cNvSpPr/>
      </dsp:nvSpPr>
      <dsp:spPr>
        <a:xfrm>
          <a:off x="190157" y="144390"/>
          <a:ext cx="345740" cy="345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DDD15-5272-4289-AC18-DE2E3252EE58}">
      <dsp:nvSpPr>
        <dsp:cNvPr id="0" name=""/>
        <dsp:cNvSpPr/>
      </dsp:nvSpPr>
      <dsp:spPr>
        <a:xfrm>
          <a:off x="726055" y="2951"/>
          <a:ext cx="8189344" cy="62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29" tIns="66529" rIns="66529" bIns="665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Choose Words Carefully:</a:t>
          </a:r>
          <a:r>
            <a:rPr lang="en-US" sz="1500" b="0" i="0" kern="1200"/>
            <a:t> Opt for neutral terms when presenting facts or evidence.</a:t>
          </a:r>
          <a:endParaRPr lang="en-US" sz="1500" kern="1200"/>
        </a:p>
      </dsp:txBody>
      <dsp:txXfrm>
        <a:off x="726055" y="2951"/>
        <a:ext cx="8189344" cy="628619"/>
      </dsp:txXfrm>
    </dsp:sp>
    <dsp:sp modelId="{6EF89EA9-BEA0-468C-9598-EE315C7AF863}">
      <dsp:nvSpPr>
        <dsp:cNvPr id="0" name=""/>
        <dsp:cNvSpPr/>
      </dsp:nvSpPr>
      <dsp:spPr>
        <a:xfrm>
          <a:off x="0" y="788726"/>
          <a:ext cx="8915400" cy="628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17850-B575-425F-9B9D-CCBAC160A15F}">
      <dsp:nvSpPr>
        <dsp:cNvPr id="0" name=""/>
        <dsp:cNvSpPr/>
      </dsp:nvSpPr>
      <dsp:spPr>
        <a:xfrm>
          <a:off x="190157" y="930165"/>
          <a:ext cx="345740" cy="345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91D1C-FEE4-45CE-905E-38A7A6F6E868}">
      <dsp:nvSpPr>
        <dsp:cNvPr id="0" name=""/>
        <dsp:cNvSpPr/>
      </dsp:nvSpPr>
      <dsp:spPr>
        <a:xfrm>
          <a:off x="726055" y="788726"/>
          <a:ext cx="8189344" cy="62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29" tIns="66529" rIns="66529" bIns="665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Cite Sources:</a:t>
          </a:r>
          <a:r>
            <a:rPr lang="en-US" sz="1500" b="0" i="0" kern="1200"/>
            <a:t> Use citations to support claims and avoid personal opinions.</a:t>
          </a:r>
          <a:endParaRPr lang="en-US" sz="1500" kern="1200"/>
        </a:p>
      </dsp:txBody>
      <dsp:txXfrm>
        <a:off x="726055" y="788726"/>
        <a:ext cx="8189344" cy="628619"/>
      </dsp:txXfrm>
    </dsp:sp>
    <dsp:sp modelId="{3EF3BEBF-A18C-42FC-ABDC-7EEDABBB8053}">
      <dsp:nvSpPr>
        <dsp:cNvPr id="0" name=""/>
        <dsp:cNvSpPr/>
      </dsp:nvSpPr>
      <dsp:spPr>
        <a:xfrm>
          <a:off x="0" y="1574501"/>
          <a:ext cx="8915400" cy="628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57B97-1ABF-4D32-A3F3-B93B5EAF71D9}">
      <dsp:nvSpPr>
        <dsp:cNvPr id="0" name=""/>
        <dsp:cNvSpPr/>
      </dsp:nvSpPr>
      <dsp:spPr>
        <a:xfrm>
          <a:off x="190157" y="1715940"/>
          <a:ext cx="345740" cy="345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65557-0B0F-447E-9A08-300AB87FD84A}">
      <dsp:nvSpPr>
        <dsp:cNvPr id="0" name=""/>
        <dsp:cNvSpPr/>
      </dsp:nvSpPr>
      <dsp:spPr>
        <a:xfrm>
          <a:off x="726055" y="1574501"/>
          <a:ext cx="8189344" cy="62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29" tIns="66529" rIns="66529" bIns="665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Reserve Subjective Language:</a:t>
          </a:r>
          <a:r>
            <a:rPr lang="en-US" sz="1500" b="0" i="0" kern="1200"/>
            <a:t> Use subjective language sparingly and purposefully.</a:t>
          </a:r>
          <a:endParaRPr lang="en-US" sz="1500" kern="1200"/>
        </a:p>
      </dsp:txBody>
      <dsp:txXfrm>
        <a:off x="726055" y="1574501"/>
        <a:ext cx="8189344" cy="628619"/>
      </dsp:txXfrm>
    </dsp:sp>
    <dsp:sp modelId="{067EBB02-7C99-4206-BF21-EC64EF7194FD}">
      <dsp:nvSpPr>
        <dsp:cNvPr id="0" name=""/>
        <dsp:cNvSpPr/>
      </dsp:nvSpPr>
      <dsp:spPr>
        <a:xfrm>
          <a:off x="0" y="2360275"/>
          <a:ext cx="8915400" cy="628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49105-8697-42D7-8E09-CA4EE0186C14}">
      <dsp:nvSpPr>
        <dsp:cNvPr id="0" name=""/>
        <dsp:cNvSpPr/>
      </dsp:nvSpPr>
      <dsp:spPr>
        <a:xfrm>
          <a:off x="190157" y="2501715"/>
          <a:ext cx="345740" cy="345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AEB5B-CFB9-4EAE-AF15-51D7732D0898}">
      <dsp:nvSpPr>
        <dsp:cNvPr id="0" name=""/>
        <dsp:cNvSpPr/>
      </dsp:nvSpPr>
      <dsp:spPr>
        <a:xfrm>
          <a:off x="726055" y="2360275"/>
          <a:ext cx="8189344" cy="62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29" tIns="66529" rIns="66529" bIns="665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Clarify Intent:</a:t>
          </a:r>
          <a:r>
            <a:rPr lang="en-US" sz="1500" b="0" i="0" kern="1200"/>
            <a:t> Clearly indicate when you're offering a personal perspective.</a:t>
          </a:r>
          <a:endParaRPr lang="en-US" sz="1500" kern="1200"/>
        </a:p>
      </dsp:txBody>
      <dsp:txXfrm>
        <a:off x="726055" y="2360275"/>
        <a:ext cx="8189344" cy="628619"/>
      </dsp:txXfrm>
    </dsp:sp>
    <dsp:sp modelId="{8B0FAA4A-7C72-455B-8C0C-2CFCA47B8E58}">
      <dsp:nvSpPr>
        <dsp:cNvPr id="0" name=""/>
        <dsp:cNvSpPr/>
      </dsp:nvSpPr>
      <dsp:spPr>
        <a:xfrm>
          <a:off x="0" y="3146050"/>
          <a:ext cx="8915400" cy="628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97327-AD3A-4301-83BD-2316CC2DE1C8}">
      <dsp:nvSpPr>
        <dsp:cNvPr id="0" name=""/>
        <dsp:cNvSpPr/>
      </dsp:nvSpPr>
      <dsp:spPr>
        <a:xfrm>
          <a:off x="190157" y="3287490"/>
          <a:ext cx="345740" cy="3457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00736-6199-416A-976C-DB2D9583690F}">
      <dsp:nvSpPr>
        <dsp:cNvPr id="0" name=""/>
        <dsp:cNvSpPr/>
      </dsp:nvSpPr>
      <dsp:spPr>
        <a:xfrm>
          <a:off x="726055" y="3146050"/>
          <a:ext cx="8189344" cy="62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29" tIns="66529" rIns="66529" bIns="665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Proofread and Revise:</a:t>
          </a:r>
          <a:r>
            <a:rPr lang="en-US" sz="1500" b="0" i="0" kern="1200"/>
            <a:t> Review your writing to ensure a balanced tone.</a:t>
          </a:r>
          <a:endParaRPr lang="en-US" sz="1500" kern="1200"/>
        </a:p>
      </dsp:txBody>
      <dsp:txXfrm>
        <a:off x="726055" y="3146050"/>
        <a:ext cx="8189344" cy="628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79704-E111-4BB1-B916-C549A05C4C74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C172A-A389-4A8B-AB32-5F67CB8BA642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84A7-41FE-4C60-B68A-2124D29D25F6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While objective language is a cornerstone of academic writing, there are contexts where subjective language can be effectively used. </a:t>
          </a:r>
          <a:endParaRPr lang="en-US" sz="2100" kern="1200"/>
        </a:p>
      </dsp:txBody>
      <dsp:txXfrm>
        <a:off x="1824245" y="855526"/>
        <a:ext cx="5007966" cy="1579433"/>
      </dsp:txXfrm>
    </dsp:sp>
    <dsp:sp modelId="{807FE3D5-331B-490E-A129-FFF121EC2867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27838-7F3F-4F43-B81B-DFDC960415A0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016DA-B953-4DE7-95CF-4EA0D624DE5B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key is to maintain transparency, clarity, and credibility throughout your work.</a:t>
          </a:r>
          <a:endParaRPr lang="en-US" sz="2100" kern="1200"/>
        </a:p>
      </dsp:txBody>
      <dsp:txXfrm>
        <a:off x="1824245" y="2829818"/>
        <a:ext cx="5007966" cy="1579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4507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96306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70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8254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01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30817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17835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4658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4214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3431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39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87161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1931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3632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53163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25205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4C58-5192-47C9-869F-F016574E3B46}" type="datetimeFigureOut">
              <a:rPr lang="en-MU" smtClean="0"/>
              <a:t>18/08/2023</a:t>
            </a:fld>
            <a:endParaRPr lang="en-M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F6F55-C4B2-481E-BFA8-42112744AAC5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30179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4171642@N08/7166412005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2.0/?ref=openverse" TargetMode="External"/><Relationship Id="rId4" Type="http://schemas.openxmlformats.org/officeDocument/2006/relationships/hyperlink" Target="https://www.flickr.com/photos/44171642@N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E05FE3-2BEA-9C4B-0D2F-A5687A8EC289}"/>
              </a:ext>
            </a:extLst>
          </p:cNvPr>
          <p:cNvSpPr txBox="1"/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 TO ACADEMIC WRITING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20E9F622-369A-AA12-8D5E-27CCDFFC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589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556A8F-2D50-B944-5243-C8099797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0">
                <a:effectLst/>
                <a:latin typeface="Söhne"/>
              </a:rPr>
              <a:t>Strategies to Achieve Balance</a:t>
            </a:r>
            <a:endParaRPr lang="en-MU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A3A29E-5B87-4786-C6F2-0155D8A0F1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2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D3AA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Remember - Free of Charge Creative Commons Office worker pointing finger  image">
            <a:extLst>
              <a:ext uri="{FF2B5EF4-FFF2-40B4-BE49-F238E27FC236}">
                <a16:creationId xmlns:a16="http://schemas.microsoft.com/office/drawing/2014/main" id="{F2431FAC-46B0-DC75-7B83-65B22F5AD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7" r="1" b="12109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E93F5-C145-F27A-C86D-7F599D235636}"/>
              </a:ext>
            </a:extLst>
          </p:cNvPr>
          <p:cNvSpPr txBox="1"/>
          <p:nvPr/>
        </p:nvSpPr>
        <p:spPr>
          <a:xfrm>
            <a:off x="2782529" y="5663380"/>
            <a:ext cx="63614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Commons 3 - </a:t>
            </a:r>
            <a:r>
              <a:rPr lang="en-US" sz="1000" b="0" i="0" u="sng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3.0</a:t>
            </a:r>
            <a:endParaRPr lang="en-MU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5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49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extBox 2">
            <a:extLst>
              <a:ext uri="{FF2B5EF4-FFF2-40B4-BE49-F238E27FC236}">
                <a16:creationId xmlns:a16="http://schemas.microsoft.com/office/drawing/2014/main" id="{521A9E88-171E-981C-3F66-3D76E7ED2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08980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8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1080P, 2K, 4K, 5K HD wallpapers free download | Wallpaper Flare">
            <a:extLst>
              <a:ext uri="{FF2B5EF4-FFF2-40B4-BE49-F238E27FC236}">
                <a16:creationId xmlns:a16="http://schemas.microsoft.com/office/drawing/2014/main" id="{0673D8EA-8017-D427-1D30-6ACFF66A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52450"/>
            <a:ext cx="86677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9BFB7-A952-9513-1A45-74FD8ECB7EF5}"/>
              </a:ext>
            </a:extLst>
          </p:cNvPr>
          <p:cNvSpPr txBox="1"/>
          <p:nvPr/>
        </p:nvSpPr>
        <p:spPr>
          <a:xfrm>
            <a:off x="8849032" y="6469626"/>
            <a:ext cx="2871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Prepared by Dr Shyama Ramsamy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Goomany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9935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pic>
        <p:nvPicPr>
          <p:cNvPr id="8" name="Picture 7" descr="Cluster of books">
            <a:extLst>
              <a:ext uri="{FF2B5EF4-FFF2-40B4-BE49-F238E27FC236}">
                <a16:creationId xmlns:a16="http://schemas.microsoft.com/office/drawing/2014/main" id="{EF47A109-E34F-5E41-C501-48F137075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28" r="29972" b="-1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48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D4C5D-E1E0-F54A-8631-A00518FF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WHAT IS ACADEMIC WRITING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764AA-77F6-4C2D-E3B4-F878F8A3EDB9}"/>
              </a:ext>
            </a:extLst>
          </p:cNvPr>
          <p:cNvSpPr txBox="1"/>
          <p:nvPr/>
        </p:nvSpPr>
        <p:spPr>
          <a:xfrm>
            <a:off x="541866" y="2032000"/>
            <a:ext cx="7145867" cy="387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writing refers to: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i="0" dirty="0">
              <a:solidFill>
                <a:srgbClr val="FE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 and structured style of writing used in scholarly and educational contexts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involves the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clear and concise language to communicate ideas, arguments, and information in a way that is well-organized and supported by evidence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adheres to specific conventions, such as proper citation and referencing, and aims to contribute to the existing body of knowledge within a particular field or discipline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i="0" dirty="0">
              <a:solidFill>
                <a:srgbClr val="FE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its objectivity, critical analysis, and the incorporation of research and relevant sources to support claims and assertions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3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4779-9BA0-F20C-F495-4CC896D1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ACADEMIC WRITING</a:t>
            </a:r>
            <a:endParaRPr lang="en-M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C3D8-0BE3-41F0-B590-7A3306BA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761" y="2133600"/>
            <a:ext cx="6046839" cy="37776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 Tone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maintains a formal and objective tone. It avoids the use of informal language, contractions, and colloquial expressions.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and Concise Language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prioritizes clarity and avoids ambiguity. It uses precise language to convey ideas and information accurately.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Organization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follows a clear structure, often including an introduction, body paragraphs, and a conclusion. Each section has a specific purpose and contributes to the overall argument or analysis.</a:t>
            </a:r>
          </a:p>
          <a:p>
            <a:endParaRPr lang="en-M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2637-AC9E-767D-344A-99E7269C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126222"/>
            <a:ext cx="5397910" cy="37776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Thesis Statement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academic piece usually starts with a clear and concise thesis statement that presents the main argument or purpose of the writing.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Evidence-Based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relies on evidence from reputable sources to support claims, arguments, and analyses. Proper citation and referencing are essential to give credit to the original authors.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Analysis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involves critical analysis of topics. Authors approach subjects objectively, evaluating evidence and various perspectives before drawing conclusions.</a:t>
            </a:r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20232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4779-9BA0-F20C-F495-4CC896D1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ACADEMIC WRITING</a:t>
            </a:r>
            <a:endParaRPr lang="en-M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C3D8-0BE3-41F0-B590-7A3306BA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277" y="2133600"/>
            <a:ext cx="6194323" cy="37776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Third-Person Point of View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often employs the third-person point of view, enhancing objectivity and avoiding personal bias.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Avoidance of Personal Pronouns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the third-person point of view is common, academic writing generally minimizes the use of personal pronouns like "I" and "we" to emphasize the focus on the content rather than the author.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Citation and Referencing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 citation and referencing are vital in academic writing. It acknowledges the sources used and allows readers to verify and explore the referenced materials.</a:t>
            </a:r>
          </a:p>
          <a:p>
            <a:endParaRPr lang="en-M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2637-AC9E-767D-344A-99E7269C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126222"/>
            <a:ext cx="5397910" cy="37776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Precise Vocabulary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Academic writing employs discipline-specific terminology to convey concepts accurately. The choice of vocabulary reflects a deep understanding of the subject matter.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Flow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Ideas in academic writing are logically connected, ensuring a smooth and coherent progression from one point to another.</a:t>
            </a:r>
          </a:p>
          <a:p>
            <a:pPr marL="0" indent="0" algn="just">
              <a:buNone/>
            </a:pPr>
            <a:r>
              <a:rPr lang="en-US" sz="2000" b="1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Objectivity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Authors maintain an objective stance and avoid emotional language or subjective biases. They present arguments based on evidence and reasoning.</a:t>
            </a:r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285440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4779-9BA0-F20C-F495-4CC896D1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ACADEMIC WRITING</a:t>
            </a:r>
            <a:endParaRPr lang="en-MU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D54D28-72A1-C59C-8322-C6A9047F8C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304416"/>
              </p:ext>
            </p:extLst>
          </p:nvPr>
        </p:nvGraphicFramePr>
        <p:xfrm>
          <a:off x="511277" y="2133600"/>
          <a:ext cx="6194323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2637-AC9E-767D-344A-99E7269C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3084" y="2310580"/>
            <a:ext cx="5250426" cy="359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ACADEMIC WRITING ENSURE:</a:t>
            </a:r>
          </a:p>
          <a:p>
            <a:pPr marL="0" indent="0">
              <a:buNone/>
            </a:pPr>
            <a:endParaRPr lang="en-US" sz="24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</a:t>
            </a:r>
          </a:p>
          <a:p>
            <a:r>
              <a:rPr lang="en-US" sz="2800" b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credibility of academic work</a:t>
            </a:r>
            <a:endParaRPr lang="en-M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7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9A7B-8EE0-2ABE-A905-90C29716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SUBJECTIVE VS OBJECTIVE LANGUAGE</a:t>
            </a:r>
            <a:endParaRPr lang="en-MU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FB352-3BB6-B80F-25B9-5FD767F4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484" y="1972703"/>
            <a:ext cx="5260621" cy="576262"/>
          </a:xfrm>
        </p:spPr>
        <p:txBody>
          <a:bodyPr/>
          <a:lstStyle/>
          <a:p>
            <a:r>
              <a:rPr lang="en-US" b="1" dirty="0"/>
              <a:t>OBJECTIVE LANGUAGE </a:t>
            </a:r>
            <a:endParaRPr lang="en-MU" b="1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6ACCA670-4479-D2DA-0709-8350A7AC35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333154"/>
              </p:ext>
            </p:extLst>
          </p:nvPr>
        </p:nvGraphicFramePr>
        <p:xfrm>
          <a:off x="501446" y="2548966"/>
          <a:ext cx="6097128" cy="335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B5455-70CC-96A4-68AA-A1962A269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969475"/>
            <a:ext cx="4338673" cy="576262"/>
          </a:xfrm>
        </p:spPr>
        <p:txBody>
          <a:bodyPr/>
          <a:lstStyle/>
          <a:p>
            <a:r>
              <a:rPr lang="en-US" b="1" dirty="0"/>
              <a:t>SUBJECTIVE LANGUAGE</a:t>
            </a:r>
            <a:endParaRPr lang="en-MU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7A7AFB-CD8F-0C5D-6CFC-5571538B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59561" y="2545738"/>
            <a:ext cx="5014452" cy="33540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Reflects personal opinions, emotions, or beliefs.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include value judgments or subjective interpretations.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affect the perceived objectivity of the writing.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avoided in academic writing for its potential bias.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"I strongly believe that the findings of this research are groundbreaking."</a:t>
            </a:r>
          </a:p>
          <a:p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385218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475D31EC-0FCA-140B-C930-042D7C4C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6" r="30616" b="-1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88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F6EC086D-0D92-E18B-CB8B-0BBF6356B7D7}"/>
              </a:ext>
            </a:extLst>
          </p:cNvPr>
          <p:cNvSpPr txBox="1"/>
          <p:nvPr/>
        </p:nvSpPr>
        <p:spPr>
          <a:xfrm>
            <a:off x="541866" y="2032000"/>
            <a:ext cx="7145867" cy="387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i="0" u="sng" dirty="0">
                <a:solidFill>
                  <a:srgbClr val="FEFFFF"/>
                </a:solidFill>
                <a:effectLst/>
              </a:rPr>
              <a:t>Importance of Objective Language</a:t>
            </a:r>
            <a:r>
              <a:rPr lang="en-US" b="1" i="0" dirty="0">
                <a:solidFill>
                  <a:srgbClr val="FEFFFF"/>
                </a:solidFill>
                <a:effectLst/>
              </a:rPr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i="0" dirty="0">
              <a:solidFill>
                <a:srgbClr val="FEFFFF"/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</a:rPr>
              <a:t>Demonstrates scholarly credibility.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b="0" i="0" dirty="0">
              <a:solidFill>
                <a:srgbClr val="FEFFFF"/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</a:rPr>
              <a:t>Encourages critical analysis based on evidence.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i="0" dirty="0">
              <a:solidFill>
                <a:srgbClr val="FEFFFF"/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</a:rPr>
              <a:t>Allows readers to form their own interpretations.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i="0" dirty="0">
              <a:solidFill>
                <a:srgbClr val="FEFFFF"/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i="0" dirty="0">
                <a:solidFill>
                  <a:srgbClr val="FEFFFF"/>
                </a:solidFill>
                <a:effectLst/>
              </a:rPr>
              <a:t>Supports the unbiased presentation of research.</a:t>
            </a:r>
          </a:p>
        </p:txBody>
      </p:sp>
    </p:spTree>
    <p:extLst>
      <p:ext uri="{BB962C8B-B14F-4D97-AF65-F5344CB8AC3E}">
        <p14:creationId xmlns:p14="http://schemas.microsoft.com/office/powerpoint/2010/main" val="1442041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MU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U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MU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A847F36E-D7CB-5C26-06A7-39F8F8DB8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5A72A-95E0-D489-AE6C-37C2D0D2C35B}"/>
              </a:ext>
            </a:extLst>
          </p:cNvPr>
          <p:cNvSpPr txBox="1"/>
          <p:nvPr/>
        </p:nvSpPr>
        <p:spPr>
          <a:xfrm>
            <a:off x="1242072" y="2133600"/>
            <a:ext cx="1026254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r>
              <a:rPr lang="en-US" b="1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Appropriate Use of Subjective Language:</a:t>
            </a:r>
          </a:p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certain contexts, personal perspectives may be relevant.</a:t>
            </a:r>
          </a:p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Common in reflective essays, personal narratives, or discussions of methodology.</a:t>
            </a:r>
          </a:p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rgbClr val="F34D89"/>
              </a:buClr>
              <a:buFont typeface="Wingdings 3" charset="2"/>
              <a:buChar char="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Must be clearly indicated and appropriately balanced with objective content.</a:t>
            </a:r>
          </a:p>
        </p:txBody>
      </p:sp>
    </p:spTree>
    <p:extLst>
      <p:ext uri="{BB962C8B-B14F-4D97-AF65-F5344CB8AC3E}">
        <p14:creationId xmlns:p14="http://schemas.microsoft.com/office/powerpoint/2010/main" val="222267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23D21B-18D4-50F6-81F9-EAEE3A66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Balancing Objective and Subjective Language</a:t>
            </a:r>
            <a:endParaRPr lang="en-MU" dirty="0"/>
          </a:p>
        </p:txBody>
      </p:sp>
      <p:pic>
        <p:nvPicPr>
          <p:cNvPr id="1026" name="Picture 2" descr="Rock balance">
            <a:extLst>
              <a:ext uri="{FF2B5EF4-FFF2-40B4-BE49-F238E27FC236}">
                <a16:creationId xmlns:a16="http://schemas.microsoft.com/office/drawing/2014/main" id="{1C1D0107-22E1-5DF0-65D5-8E442C8E7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1" y="1809135"/>
            <a:ext cx="3991082" cy="41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CCB1-95B5-AE0E-293E-CEB345BF9A1C}"/>
              </a:ext>
            </a:extLst>
          </p:cNvPr>
          <p:cNvSpPr txBox="1"/>
          <p:nvPr/>
        </p:nvSpPr>
        <p:spPr>
          <a:xfrm>
            <a:off x="2920181" y="6201444"/>
            <a:ext cx="79346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 balance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by </a:t>
            </a:r>
            <a:r>
              <a:rPr lang="en-US" sz="1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kingzoot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licensed under 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2.0</a:t>
            </a:r>
            <a:r>
              <a:rPr lang="en-US" sz="1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74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857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Söhne</vt:lpstr>
      <vt:lpstr>Times New Roman</vt:lpstr>
      <vt:lpstr>Wingdings 3</vt:lpstr>
      <vt:lpstr>Wisp</vt:lpstr>
      <vt:lpstr>PowerPoint Presentation</vt:lpstr>
      <vt:lpstr>WHAT IS ACADEMIC WRITING </vt:lpstr>
      <vt:lpstr>FEATURES OF ACADEMIC WRITING</vt:lpstr>
      <vt:lpstr>FEATURES OF ACADEMIC WRITING</vt:lpstr>
      <vt:lpstr>FEATURES OF ACADEMIC WRITING</vt:lpstr>
      <vt:lpstr>SUBJECTIVE VS OBJECTIVE LANGUAGE</vt:lpstr>
      <vt:lpstr>PowerPoint Presentation</vt:lpstr>
      <vt:lpstr>PowerPoint Presentation</vt:lpstr>
      <vt:lpstr>Balancing Objective and Subjective Language</vt:lpstr>
      <vt:lpstr>Strategies to Achieve Balance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Shyama Ramsamy</dc:creator>
  <cp:lastModifiedBy>Shyama Ramsamy</cp:lastModifiedBy>
  <cp:revision>34</cp:revision>
  <dcterms:created xsi:type="dcterms:W3CDTF">2023-06-23T05:54:28Z</dcterms:created>
  <dcterms:modified xsi:type="dcterms:W3CDTF">2023-08-18T09:19:00Z</dcterms:modified>
</cp:coreProperties>
</file>