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4"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8377D-2434-4FAC-BF68-7EA46C5C9606}" v="239" dt="2018-12-15T04:36:16.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620" autoAdjust="0"/>
  </p:normalViewPr>
  <p:slideViewPr>
    <p:cSldViewPr snapToGrid="0">
      <p:cViewPr varScale="1">
        <p:scale>
          <a:sx n="74" d="100"/>
          <a:sy n="74" d="100"/>
        </p:scale>
        <p:origin x="33" y="6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lee Solomon" userId="fbe3597be9150ee2" providerId="LiveId" clId="{5EE587D3-158E-4C52-AC01-DE2F4E2C0EB1}"/>
    <pc:docChg chg="undo custSel mod delSld modSld">
      <pc:chgData name="Atlee Solomon" userId="fbe3597be9150ee2" providerId="LiveId" clId="{5EE587D3-158E-4C52-AC01-DE2F4E2C0EB1}" dt="2018-12-11T03:17:43.737" v="867" actId="26606"/>
      <pc:docMkLst>
        <pc:docMk/>
      </pc:docMkLst>
      <pc:sldChg chg="addSp delSp modSp mod setBg setClrOvrMap">
        <pc:chgData name="Atlee Solomon" userId="fbe3597be9150ee2" providerId="LiveId" clId="{5EE587D3-158E-4C52-AC01-DE2F4E2C0EB1}" dt="2018-12-11T03:17:26.382" v="860" actId="26606"/>
        <pc:sldMkLst>
          <pc:docMk/>
          <pc:sldMk cId="3673035608" sldId="256"/>
        </pc:sldMkLst>
        <pc:spChg chg="mod">
          <ac:chgData name="Atlee Solomon" userId="fbe3597be9150ee2" providerId="LiveId" clId="{5EE587D3-158E-4C52-AC01-DE2F4E2C0EB1}" dt="2018-12-11T03:17:26.382" v="860" actId="26606"/>
          <ac:spMkLst>
            <pc:docMk/>
            <pc:sldMk cId="3673035608" sldId="256"/>
            <ac:spMk id="2" creationId="{CBA62F0B-6D54-4146-9B17-A8380E519082}"/>
          </ac:spMkLst>
        </pc:spChg>
        <pc:spChg chg="mod">
          <ac:chgData name="Atlee Solomon" userId="fbe3597be9150ee2" providerId="LiveId" clId="{5EE587D3-158E-4C52-AC01-DE2F4E2C0EB1}" dt="2018-12-11T03:17:26.382" v="860" actId="26606"/>
          <ac:spMkLst>
            <pc:docMk/>
            <pc:sldMk cId="3673035608" sldId="256"/>
            <ac:spMk id="3" creationId="{7B4227B2-22A6-47EF-8FE7-4DEA132D1456}"/>
          </ac:spMkLst>
        </pc:spChg>
        <pc:spChg chg="add del">
          <ac:chgData name="Atlee Solomon" userId="fbe3597be9150ee2" providerId="LiveId" clId="{5EE587D3-158E-4C52-AC01-DE2F4E2C0EB1}" dt="2018-12-11T03:16:36.054" v="859" actId="26606"/>
          <ac:spMkLst>
            <pc:docMk/>
            <pc:sldMk cId="3673035608" sldId="256"/>
            <ac:spMk id="17" creationId="{4038CB10-1F5C-4D54-9DF7-12586DE5B007}"/>
          </ac:spMkLst>
        </pc:spChg>
        <pc:spChg chg="add del">
          <ac:chgData name="Atlee Solomon" userId="fbe3597be9150ee2" providerId="LiveId" clId="{5EE587D3-158E-4C52-AC01-DE2F4E2C0EB1}" dt="2018-12-11T03:16:36.054" v="859" actId="26606"/>
          <ac:spMkLst>
            <pc:docMk/>
            <pc:sldMk cId="3673035608" sldId="256"/>
            <ac:spMk id="19" creationId="{73ED6512-6858-4552-B699-9A97FE9A4EA2}"/>
          </ac:spMkLst>
        </pc:spChg>
        <pc:spChg chg="add del">
          <ac:chgData name="Atlee Solomon" userId="fbe3597be9150ee2" providerId="LiveId" clId="{5EE587D3-158E-4C52-AC01-DE2F4E2C0EB1}" dt="2018-12-11T03:16:32.264" v="852" actId="26606"/>
          <ac:spMkLst>
            <pc:docMk/>
            <pc:sldMk cId="3673035608" sldId="256"/>
            <ac:spMk id="21" creationId="{C0B27210-D0CA-4654-B3E3-9ABB4F178EA1}"/>
          </ac:spMkLst>
        </pc:spChg>
        <pc:spChg chg="add del">
          <ac:chgData name="Atlee Solomon" userId="fbe3597be9150ee2" providerId="LiveId" clId="{5EE587D3-158E-4C52-AC01-DE2F4E2C0EB1}" dt="2018-12-11T03:16:32.264" v="852" actId="26606"/>
          <ac:spMkLst>
            <pc:docMk/>
            <pc:sldMk cId="3673035608" sldId="256"/>
            <ac:spMk id="22" creationId="{1DB7C82F-AB7E-4F0C-B829-FA1B9C415180}"/>
          </ac:spMkLst>
        </pc:spChg>
        <pc:spChg chg="add del">
          <ac:chgData name="Atlee Solomon" userId="fbe3597be9150ee2" providerId="LiveId" clId="{5EE587D3-158E-4C52-AC01-DE2F4E2C0EB1}" dt="2018-12-11T03:16:32.264" v="852" actId="26606"/>
          <ac:spMkLst>
            <pc:docMk/>
            <pc:sldMk cId="3673035608" sldId="256"/>
            <ac:spMk id="23" creationId="{70B66945-4967-4040-926D-DCA44313CDAB}"/>
          </ac:spMkLst>
        </pc:spChg>
        <pc:spChg chg="add del">
          <ac:chgData name="Atlee Solomon" userId="fbe3597be9150ee2" providerId="LiveId" clId="{5EE587D3-158E-4C52-AC01-DE2F4E2C0EB1}" dt="2018-12-11T03:15:54.262" v="836" actId="26606"/>
          <ac:spMkLst>
            <pc:docMk/>
            <pc:sldMk cId="3673035608" sldId="256"/>
            <ac:spMk id="24" creationId="{BE95D989-81FA-4BAD-9AD5-E46CEDA91B36}"/>
          </ac:spMkLst>
        </pc:spChg>
        <pc:spChg chg="add del">
          <ac:chgData name="Atlee Solomon" userId="fbe3597be9150ee2" providerId="LiveId" clId="{5EE587D3-158E-4C52-AC01-DE2F4E2C0EB1}" dt="2018-12-11T03:16:34.914" v="856" actId="26606"/>
          <ac:spMkLst>
            <pc:docMk/>
            <pc:sldMk cId="3673035608" sldId="256"/>
            <ac:spMk id="25" creationId="{2A0E4E09-FC02-4ADC-951A-3FFA90B6FE39}"/>
          </ac:spMkLst>
        </pc:spChg>
        <pc:spChg chg="add del">
          <ac:chgData name="Atlee Solomon" userId="fbe3597be9150ee2" providerId="LiveId" clId="{5EE587D3-158E-4C52-AC01-DE2F4E2C0EB1}" dt="2018-12-11T03:15:54.262" v="836" actId="26606"/>
          <ac:spMkLst>
            <pc:docMk/>
            <pc:sldMk cId="3673035608" sldId="256"/>
            <ac:spMk id="26" creationId="{156189E5-8A3E-4CFD-B71B-CCD0F8495E56}"/>
          </ac:spMkLst>
        </pc:spChg>
        <pc:spChg chg="add del">
          <ac:chgData name="Atlee Solomon" userId="fbe3597be9150ee2" providerId="LiveId" clId="{5EE587D3-158E-4C52-AC01-DE2F4E2C0EB1}" dt="2018-12-11T03:15:55.309" v="838" actId="26606"/>
          <ac:spMkLst>
            <pc:docMk/>
            <pc:sldMk cId="3673035608" sldId="256"/>
            <ac:spMk id="28" creationId="{2A0E4E09-FC02-4ADC-951A-3FFA90B6FE39}"/>
          </ac:spMkLst>
        </pc:spChg>
        <pc:spChg chg="add del">
          <ac:chgData name="Atlee Solomon" userId="fbe3597be9150ee2" providerId="LiveId" clId="{5EE587D3-158E-4C52-AC01-DE2F4E2C0EB1}" dt="2018-12-11T03:16:36.030" v="858" actId="26606"/>
          <ac:spMkLst>
            <pc:docMk/>
            <pc:sldMk cId="3673035608" sldId="256"/>
            <ac:spMk id="30" creationId="{AB45A142-4255-493C-8284-5D566C121B10}"/>
          </ac:spMkLst>
        </pc:spChg>
        <pc:spChg chg="add del">
          <ac:chgData name="Atlee Solomon" userId="fbe3597be9150ee2" providerId="LiveId" clId="{5EE587D3-158E-4C52-AC01-DE2F4E2C0EB1}" dt="2018-12-11T03:16:15.993" v="840" actId="26606"/>
          <ac:spMkLst>
            <pc:docMk/>
            <pc:sldMk cId="3673035608" sldId="256"/>
            <ac:spMk id="31" creationId="{AB45A142-4255-493C-8284-5D566C121B10}"/>
          </ac:spMkLst>
        </pc:spChg>
        <pc:spChg chg="add del">
          <ac:chgData name="Atlee Solomon" userId="fbe3597be9150ee2" providerId="LiveId" clId="{5EE587D3-158E-4C52-AC01-DE2F4E2C0EB1}" dt="2018-12-11T03:16:18.596" v="842" actId="26606"/>
          <ac:spMkLst>
            <pc:docMk/>
            <pc:sldMk cId="3673035608" sldId="256"/>
            <ac:spMk id="34" creationId="{0BC9EFE1-D8CB-4668-9980-DB108327A794}"/>
          </ac:spMkLst>
        </pc:spChg>
        <pc:spChg chg="add del">
          <ac:chgData name="Atlee Solomon" userId="fbe3597be9150ee2" providerId="LiveId" clId="{5EE587D3-158E-4C52-AC01-DE2F4E2C0EB1}" dt="2018-12-11T03:16:18.596" v="842" actId="26606"/>
          <ac:spMkLst>
            <pc:docMk/>
            <pc:sldMk cId="3673035608" sldId="256"/>
            <ac:spMk id="36" creationId="{77DA6D33-2D62-458C-BF5D-DBF612FD557E}"/>
          </ac:spMkLst>
        </pc:spChg>
        <pc:spChg chg="add del">
          <ac:chgData name="Atlee Solomon" userId="fbe3597be9150ee2" providerId="LiveId" clId="{5EE587D3-158E-4C52-AC01-DE2F4E2C0EB1}" dt="2018-12-11T03:17:26.382" v="860" actId="26606"/>
          <ac:spMkLst>
            <pc:docMk/>
            <pc:sldMk cId="3673035608" sldId="256"/>
            <ac:spMk id="37" creationId="{2A0E4E09-FC02-4ADC-951A-3FFA90B6FE39}"/>
          </ac:spMkLst>
        </pc:spChg>
        <pc:spChg chg="add del">
          <ac:chgData name="Atlee Solomon" userId="fbe3597be9150ee2" providerId="LiveId" clId="{5EE587D3-158E-4C52-AC01-DE2F4E2C0EB1}" dt="2018-12-11T03:16:20.917" v="844" actId="26606"/>
          <ac:spMkLst>
            <pc:docMk/>
            <pc:sldMk cId="3673035608" sldId="256"/>
            <ac:spMk id="38" creationId="{1DB7C82F-AB7E-4F0C-B829-FA1B9C415180}"/>
          </ac:spMkLst>
        </pc:spChg>
        <pc:spChg chg="add del">
          <ac:chgData name="Atlee Solomon" userId="fbe3597be9150ee2" providerId="LiveId" clId="{5EE587D3-158E-4C52-AC01-DE2F4E2C0EB1}" dt="2018-12-11T03:16:27.487" v="846" actId="26606"/>
          <ac:spMkLst>
            <pc:docMk/>
            <pc:sldMk cId="3673035608" sldId="256"/>
            <ac:spMk id="40" creationId="{AB45A142-4255-493C-8284-5D566C121B10}"/>
          </ac:spMkLst>
        </pc:spChg>
        <pc:spChg chg="add">
          <ac:chgData name="Atlee Solomon" userId="fbe3597be9150ee2" providerId="LiveId" clId="{5EE587D3-158E-4C52-AC01-DE2F4E2C0EB1}" dt="2018-12-11T03:17:26.382" v="860" actId="26606"/>
          <ac:spMkLst>
            <pc:docMk/>
            <pc:sldMk cId="3673035608" sldId="256"/>
            <ac:spMk id="44" creationId="{79CC44B5-53F9-4F03-9EEB-4C3C821A6FFB}"/>
          </ac:spMkLst>
        </pc:spChg>
        <pc:spChg chg="add">
          <ac:chgData name="Atlee Solomon" userId="fbe3597be9150ee2" providerId="LiveId" clId="{5EE587D3-158E-4C52-AC01-DE2F4E2C0EB1}" dt="2018-12-11T03:17:26.382" v="860" actId="26606"/>
          <ac:spMkLst>
            <pc:docMk/>
            <pc:sldMk cId="3673035608" sldId="256"/>
            <ac:spMk id="46" creationId="{1A3688C8-DFCE-4CCD-BCF0-5FB239E5072D}"/>
          </ac:spMkLst>
        </pc:spChg>
        <pc:picChg chg="del">
          <ac:chgData name="Atlee Solomon" userId="fbe3597be9150ee2" providerId="LiveId" clId="{5EE587D3-158E-4C52-AC01-DE2F4E2C0EB1}" dt="2018-12-08T19:33:50.196" v="625" actId="478"/>
          <ac:picMkLst>
            <pc:docMk/>
            <pc:sldMk cId="3673035608" sldId="256"/>
            <ac:picMk id="5" creationId="{A700424C-F11C-4A54-A2D9-1AA708EDA893}"/>
          </ac:picMkLst>
        </pc:picChg>
        <pc:picChg chg="add mod ord">
          <ac:chgData name="Atlee Solomon" userId="fbe3597be9150ee2" providerId="LiveId" clId="{5EE587D3-158E-4C52-AC01-DE2F4E2C0EB1}" dt="2018-12-11T03:17:26.382" v="860" actId="26606"/>
          <ac:picMkLst>
            <pc:docMk/>
            <pc:sldMk cId="3673035608" sldId="256"/>
            <ac:picMk id="6" creationId="{2190EE5E-6113-45B1-9E4E-9E49A20FBCDE}"/>
          </ac:picMkLst>
        </pc:picChg>
        <pc:picChg chg="add del">
          <ac:chgData name="Atlee Solomon" userId="fbe3597be9150ee2" providerId="LiveId" clId="{5EE587D3-158E-4C52-AC01-DE2F4E2C0EB1}" dt="2018-12-11T03:16:34.914" v="856" actId="26606"/>
          <ac:picMkLst>
            <pc:docMk/>
            <pc:sldMk cId="3673035608" sldId="256"/>
            <ac:picMk id="27" creationId="{24F266AD-725B-4A9D-B448-4C000F95CB47}"/>
          </ac:picMkLst>
        </pc:picChg>
        <pc:picChg chg="add del">
          <ac:chgData name="Atlee Solomon" userId="fbe3597be9150ee2" providerId="LiveId" clId="{5EE587D3-158E-4C52-AC01-DE2F4E2C0EB1}" dt="2018-12-11T03:15:55.309" v="838" actId="26606"/>
          <ac:picMkLst>
            <pc:docMk/>
            <pc:sldMk cId="3673035608" sldId="256"/>
            <ac:picMk id="29" creationId="{24F266AD-725B-4A9D-B448-4C000F95CB47}"/>
          </ac:picMkLst>
        </pc:picChg>
        <pc:picChg chg="add del">
          <ac:chgData name="Atlee Solomon" userId="fbe3597be9150ee2" providerId="LiveId" clId="{5EE587D3-158E-4C52-AC01-DE2F4E2C0EB1}" dt="2018-12-11T03:16:18.596" v="842" actId="26606"/>
          <ac:picMkLst>
            <pc:docMk/>
            <pc:sldMk cId="3673035608" sldId="256"/>
            <ac:picMk id="35" creationId="{7CBAE1BD-B8E4-4029-8AA2-C77E4FED9864}"/>
          </ac:picMkLst>
        </pc:picChg>
        <pc:picChg chg="add del">
          <ac:chgData name="Atlee Solomon" userId="fbe3597be9150ee2" providerId="LiveId" clId="{5EE587D3-158E-4C52-AC01-DE2F4E2C0EB1}" dt="2018-12-11T03:17:26.382" v="860" actId="26606"/>
          <ac:picMkLst>
            <pc:docMk/>
            <pc:sldMk cId="3673035608" sldId="256"/>
            <ac:picMk id="39" creationId="{24F266AD-725B-4A9D-B448-4C000F95CB47}"/>
          </ac:picMkLst>
        </pc:picChg>
        <pc:cxnChg chg="add del">
          <ac:chgData name="Atlee Solomon" userId="fbe3597be9150ee2" providerId="LiveId" clId="{5EE587D3-158E-4C52-AC01-DE2F4E2C0EB1}" dt="2018-12-11T03:16:15.993" v="840" actId="26606"/>
          <ac:cxnSpMkLst>
            <pc:docMk/>
            <pc:sldMk cId="3673035608" sldId="256"/>
            <ac:cxnSpMk id="32" creationId="{38FB9660-F42F-4313-BBC4-47C007FE484C}"/>
          </ac:cxnSpMkLst>
        </pc:cxnChg>
        <pc:cxnChg chg="add del">
          <ac:chgData name="Atlee Solomon" userId="fbe3597be9150ee2" providerId="LiveId" clId="{5EE587D3-158E-4C52-AC01-DE2F4E2C0EB1}" dt="2018-12-11T03:16:36.030" v="858" actId="26606"/>
          <ac:cxnSpMkLst>
            <pc:docMk/>
            <pc:sldMk cId="3673035608" sldId="256"/>
            <ac:cxnSpMk id="33" creationId="{38FB9660-F42F-4313-BBC4-47C007FE484C}"/>
          </ac:cxnSpMkLst>
        </pc:cxnChg>
        <pc:cxnChg chg="add del">
          <ac:chgData name="Atlee Solomon" userId="fbe3597be9150ee2" providerId="LiveId" clId="{5EE587D3-158E-4C52-AC01-DE2F4E2C0EB1}" dt="2018-12-11T03:16:27.487" v="846" actId="26606"/>
          <ac:cxnSpMkLst>
            <pc:docMk/>
            <pc:sldMk cId="3673035608" sldId="256"/>
            <ac:cxnSpMk id="41" creationId="{38FB9660-F42F-4313-BBC4-47C007FE484C}"/>
          </ac:cxnSpMkLst>
        </pc:cxnChg>
        <pc:cxnChg chg="add">
          <ac:chgData name="Atlee Solomon" userId="fbe3597be9150ee2" providerId="LiveId" clId="{5EE587D3-158E-4C52-AC01-DE2F4E2C0EB1}" dt="2018-12-11T03:17:26.382" v="860" actId="26606"/>
          <ac:cxnSpMkLst>
            <pc:docMk/>
            <pc:sldMk cId="3673035608" sldId="256"/>
            <ac:cxnSpMk id="48" creationId="{D598FBE3-48D2-40A2-B7E6-F485834C8213}"/>
          </ac:cxnSpMkLst>
        </pc:cxnChg>
      </pc:sldChg>
      <pc:sldChg chg="addSp delSp modSp mod setBg setClrOvrMap">
        <pc:chgData name="Atlee Solomon" userId="fbe3597be9150ee2" providerId="LiveId" clId="{5EE587D3-158E-4C52-AC01-DE2F4E2C0EB1}" dt="2018-12-11T03:17:43.737" v="867" actId="26606"/>
        <pc:sldMkLst>
          <pc:docMk/>
          <pc:sldMk cId="229604486" sldId="257"/>
        </pc:sldMkLst>
        <pc:spChg chg="mod">
          <ac:chgData name="Atlee Solomon" userId="fbe3597be9150ee2" providerId="LiveId" clId="{5EE587D3-158E-4C52-AC01-DE2F4E2C0EB1}" dt="2018-12-11T03:17:42.146" v="864" actId="26606"/>
          <ac:spMkLst>
            <pc:docMk/>
            <pc:sldMk cId="229604486" sldId="257"/>
            <ac:spMk id="5" creationId="{59FFE7C2-E44A-43DC-AD2C-1794AD7F09F0}"/>
          </ac:spMkLst>
        </pc:spChg>
        <pc:spChg chg="mod ord">
          <ac:chgData name="Atlee Solomon" userId="fbe3597be9150ee2" providerId="LiveId" clId="{5EE587D3-158E-4C52-AC01-DE2F4E2C0EB1}" dt="2018-12-11T03:17:42.146" v="864" actId="26606"/>
          <ac:spMkLst>
            <pc:docMk/>
            <pc:sldMk cId="229604486" sldId="257"/>
            <ac:spMk id="6" creationId="{4F35837B-8DB5-4C47-BC0D-5E07A80DF453}"/>
          </ac:spMkLst>
        </pc:spChg>
        <pc:spChg chg="add del">
          <ac:chgData name="Atlee Solomon" userId="fbe3597be9150ee2" providerId="LiveId" clId="{5EE587D3-158E-4C52-AC01-DE2F4E2C0EB1}" dt="2018-12-11T03:15:01.692" v="830" actId="26606"/>
          <ac:spMkLst>
            <pc:docMk/>
            <pc:sldMk cId="229604486" sldId="257"/>
            <ac:spMk id="11" creationId="{3CD9DF72-87A3-404E-A828-84CBF11A8303}"/>
          </ac:spMkLst>
        </pc:spChg>
        <pc:spChg chg="add del">
          <ac:chgData name="Atlee Solomon" userId="fbe3597be9150ee2" providerId="LiveId" clId="{5EE587D3-158E-4C52-AC01-DE2F4E2C0EB1}" dt="2018-12-11T03:14:18.360" v="807" actId="26606"/>
          <ac:spMkLst>
            <pc:docMk/>
            <pc:sldMk cId="229604486" sldId="257"/>
            <ac:spMk id="18" creationId="{DEE5C6BA-FE2A-4C38-8D88-E70C06E54F82}"/>
          </ac:spMkLst>
        </pc:spChg>
        <pc:spChg chg="add del">
          <ac:chgData name="Atlee Solomon" userId="fbe3597be9150ee2" providerId="LiveId" clId="{5EE587D3-158E-4C52-AC01-DE2F4E2C0EB1}" dt="2018-12-11T03:14:18.360" v="807" actId="26606"/>
          <ac:spMkLst>
            <pc:docMk/>
            <pc:sldMk cId="229604486" sldId="257"/>
            <ac:spMk id="22" creationId="{DE9FA85F-F0FB-4952-A05F-04CC67B18EE5}"/>
          </ac:spMkLst>
        </pc:spChg>
        <pc:spChg chg="add del">
          <ac:chgData name="Atlee Solomon" userId="fbe3597be9150ee2" providerId="LiveId" clId="{5EE587D3-158E-4C52-AC01-DE2F4E2C0EB1}" dt="2018-12-11T03:14:18.360" v="807" actId="26606"/>
          <ac:spMkLst>
            <pc:docMk/>
            <pc:sldMk cId="229604486" sldId="257"/>
            <ac:spMk id="24" creationId="{FEBD362A-CC27-47D9-8FC3-A5E91BA0760C}"/>
          </ac:spMkLst>
        </pc:spChg>
        <pc:spChg chg="add del">
          <ac:chgData name="Atlee Solomon" userId="fbe3597be9150ee2" providerId="LiveId" clId="{5EE587D3-158E-4C52-AC01-DE2F4E2C0EB1}" dt="2018-12-11T03:14:25.269" v="811" actId="26606"/>
          <ac:spMkLst>
            <pc:docMk/>
            <pc:sldMk cId="229604486" sldId="257"/>
            <ac:spMk id="28" creationId="{E02F3C71-C981-4614-98EA-D6C494F8091E}"/>
          </ac:spMkLst>
        </pc:spChg>
        <pc:spChg chg="add del">
          <ac:chgData name="Atlee Solomon" userId="fbe3597be9150ee2" providerId="LiveId" clId="{5EE587D3-158E-4C52-AC01-DE2F4E2C0EB1}" dt="2018-12-11T03:14:28.991" v="813" actId="26606"/>
          <ac:spMkLst>
            <pc:docMk/>
            <pc:sldMk cId="229604486" sldId="257"/>
            <ac:spMk id="30" creationId="{99899462-FC16-43B0-966B-FCA263450716}"/>
          </ac:spMkLst>
        </pc:spChg>
        <pc:spChg chg="add del">
          <ac:chgData name="Atlee Solomon" userId="fbe3597be9150ee2" providerId="LiveId" clId="{5EE587D3-158E-4C52-AC01-DE2F4E2C0EB1}" dt="2018-12-11T03:14:32.359" v="815" actId="26606"/>
          <ac:spMkLst>
            <pc:docMk/>
            <pc:sldMk cId="229604486" sldId="257"/>
            <ac:spMk id="33" creationId="{DEE5C6BA-FE2A-4C38-8D88-E70C06E54F82}"/>
          </ac:spMkLst>
        </pc:spChg>
        <pc:spChg chg="add del">
          <ac:chgData name="Atlee Solomon" userId="fbe3597be9150ee2" providerId="LiveId" clId="{5EE587D3-158E-4C52-AC01-DE2F4E2C0EB1}" dt="2018-12-11T03:14:32.359" v="815" actId="26606"/>
          <ac:spMkLst>
            <pc:docMk/>
            <pc:sldMk cId="229604486" sldId="257"/>
            <ac:spMk id="35" creationId="{DE9FA85F-F0FB-4952-A05F-04CC67B18EE5}"/>
          </ac:spMkLst>
        </pc:spChg>
        <pc:spChg chg="add del">
          <ac:chgData name="Atlee Solomon" userId="fbe3597be9150ee2" providerId="LiveId" clId="{5EE587D3-158E-4C52-AC01-DE2F4E2C0EB1}" dt="2018-12-11T03:14:32.359" v="815" actId="26606"/>
          <ac:spMkLst>
            <pc:docMk/>
            <pc:sldMk cId="229604486" sldId="257"/>
            <ac:spMk id="36" creationId="{FEBD362A-CC27-47D9-8FC3-A5E91BA0760C}"/>
          </ac:spMkLst>
        </pc:spChg>
        <pc:spChg chg="add del">
          <ac:chgData name="Atlee Solomon" userId="fbe3597be9150ee2" providerId="LiveId" clId="{5EE587D3-158E-4C52-AC01-DE2F4E2C0EB1}" dt="2018-12-11T03:14:35.163" v="817" actId="26606"/>
          <ac:spMkLst>
            <pc:docMk/>
            <pc:sldMk cId="229604486" sldId="257"/>
            <ac:spMk id="38" creationId="{64560448-C5DE-44CB-852B-74F17AB84E98}"/>
          </ac:spMkLst>
        </pc:spChg>
        <pc:spChg chg="add del">
          <ac:chgData name="Atlee Solomon" userId="fbe3597be9150ee2" providerId="LiveId" clId="{5EE587D3-158E-4C52-AC01-DE2F4E2C0EB1}" dt="2018-12-11T03:14:35.163" v="817" actId="26606"/>
          <ac:spMkLst>
            <pc:docMk/>
            <pc:sldMk cId="229604486" sldId="257"/>
            <ac:spMk id="40" creationId="{408674C0-52AE-4A01-BCDA-3D1673A8D294}"/>
          </ac:spMkLst>
        </pc:spChg>
        <pc:spChg chg="add del">
          <ac:chgData name="Atlee Solomon" userId="fbe3597be9150ee2" providerId="LiveId" clId="{5EE587D3-158E-4C52-AC01-DE2F4E2C0EB1}" dt="2018-12-11T03:14:37.701" v="819" actId="26606"/>
          <ac:spMkLst>
            <pc:docMk/>
            <pc:sldMk cId="229604486" sldId="257"/>
            <ac:spMk id="42" creationId="{F64F6814-96D5-4463-898E-405CC0C40147}"/>
          </ac:spMkLst>
        </pc:spChg>
        <pc:spChg chg="add del">
          <ac:chgData name="Atlee Solomon" userId="fbe3597be9150ee2" providerId="LiveId" clId="{5EE587D3-158E-4C52-AC01-DE2F4E2C0EB1}" dt="2018-12-11T03:14:40.373" v="821" actId="26606"/>
          <ac:spMkLst>
            <pc:docMk/>
            <pc:sldMk cId="229604486" sldId="257"/>
            <ac:spMk id="45" creationId="{1B2AF202-99CD-4D7D-B75F-9C9E5FCB35DC}"/>
          </ac:spMkLst>
        </pc:spChg>
        <pc:spChg chg="add del">
          <ac:chgData name="Atlee Solomon" userId="fbe3597be9150ee2" providerId="LiveId" clId="{5EE587D3-158E-4C52-AC01-DE2F4E2C0EB1}" dt="2018-12-11T03:14:40.373" v="821" actId="26606"/>
          <ac:spMkLst>
            <pc:docMk/>
            <pc:sldMk cId="229604486" sldId="257"/>
            <ac:spMk id="46" creationId="{E7D0293F-4714-4ED3-9B3D-2009BAD30541}"/>
          </ac:spMkLst>
        </pc:spChg>
        <pc:spChg chg="add del">
          <ac:chgData name="Atlee Solomon" userId="fbe3597be9150ee2" providerId="LiveId" clId="{5EE587D3-158E-4C52-AC01-DE2F4E2C0EB1}" dt="2018-12-11T03:14:45.267" v="823" actId="26606"/>
          <ac:spMkLst>
            <pc:docMk/>
            <pc:sldMk cId="229604486" sldId="257"/>
            <ac:spMk id="48" creationId="{2C6A2225-94AF-4BC4-98F4-77746E7B10A9}"/>
          </ac:spMkLst>
        </pc:spChg>
        <pc:spChg chg="add del">
          <ac:chgData name="Atlee Solomon" userId="fbe3597be9150ee2" providerId="LiveId" clId="{5EE587D3-158E-4C52-AC01-DE2F4E2C0EB1}" dt="2018-12-11T03:14:45.267" v="823" actId="26606"/>
          <ac:spMkLst>
            <pc:docMk/>
            <pc:sldMk cId="229604486" sldId="257"/>
            <ac:spMk id="49" creationId="{648F5915-2CE1-4F74-88C5-D4366893D2DF}"/>
          </ac:spMkLst>
        </pc:spChg>
        <pc:spChg chg="add del">
          <ac:chgData name="Atlee Solomon" userId="fbe3597be9150ee2" providerId="LiveId" clId="{5EE587D3-158E-4C52-AC01-DE2F4E2C0EB1}" dt="2018-12-11T03:14:53.655" v="825" actId="26606"/>
          <ac:spMkLst>
            <pc:docMk/>
            <pc:sldMk cId="229604486" sldId="257"/>
            <ac:spMk id="51" creationId="{DEE5C6BA-FE2A-4C38-8D88-E70C06E54F82}"/>
          </ac:spMkLst>
        </pc:spChg>
        <pc:spChg chg="add del">
          <ac:chgData name="Atlee Solomon" userId="fbe3597be9150ee2" providerId="LiveId" clId="{5EE587D3-158E-4C52-AC01-DE2F4E2C0EB1}" dt="2018-12-11T03:14:53.655" v="825" actId="26606"/>
          <ac:spMkLst>
            <pc:docMk/>
            <pc:sldMk cId="229604486" sldId="257"/>
            <ac:spMk id="53" creationId="{DE9FA85F-F0FB-4952-A05F-04CC67B18EE5}"/>
          </ac:spMkLst>
        </pc:spChg>
        <pc:spChg chg="add del">
          <ac:chgData name="Atlee Solomon" userId="fbe3597be9150ee2" providerId="LiveId" clId="{5EE587D3-158E-4C52-AC01-DE2F4E2C0EB1}" dt="2018-12-11T03:14:53.655" v="825" actId="26606"/>
          <ac:spMkLst>
            <pc:docMk/>
            <pc:sldMk cId="229604486" sldId="257"/>
            <ac:spMk id="54" creationId="{FEBD362A-CC27-47D9-8FC3-A5E91BA0760C}"/>
          </ac:spMkLst>
        </pc:spChg>
        <pc:spChg chg="add del">
          <ac:chgData name="Atlee Solomon" userId="fbe3597be9150ee2" providerId="LiveId" clId="{5EE587D3-158E-4C52-AC01-DE2F4E2C0EB1}" dt="2018-12-11T03:14:58.098" v="827" actId="26606"/>
          <ac:spMkLst>
            <pc:docMk/>
            <pc:sldMk cId="229604486" sldId="257"/>
            <ac:spMk id="56" creationId="{64560448-C5DE-44CB-852B-74F17AB84E98}"/>
          </ac:spMkLst>
        </pc:spChg>
        <pc:spChg chg="add del">
          <ac:chgData name="Atlee Solomon" userId="fbe3597be9150ee2" providerId="LiveId" clId="{5EE587D3-158E-4C52-AC01-DE2F4E2C0EB1}" dt="2018-12-11T03:14:58.098" v="827" actId="26606"/>
          <ac:spMkLst>
            <pc:docMk/>
            <pc:sldMk cId="229604486" sldId="257"/>
            <ac:spMk id="58" creationId="{408674C0-52AE-4A01-BCDA-3D1673A8D294}"/>
          </ac:spMkLst>
        </pc:spChg>
        <pc:spChg chg="add del">
          <ac:chgData name="Atlee Solomon" userId="fbe3597be9150ee2" providerId="LiveId" clId="{5EE587D3-158E-4C52-AC01-DE2F4E2C0EB1}" dt="2018-12-11T03:15:01.659" v="829" actId="26606"/>
          <ac:spMkLst>
            <pc:docMk/>
            <pc:sldMk cId="229604486" sldId="257"/>
            <ac:spMk id="60" creationId="{99899462-FC16-43B0-966B-FCA263450716}"/>
          </ac:spMkLst>
        </pc:spChg>
        <pc:spChg chg="add del">
          <ac:chgData name="Atlee Solomon" userId="fbe3597be9150ee2" providerId="LiveId" clId="{5EE587D3-158E-4C52-AC01-DE2F4E2C0EB1}" dt="2018-12-11T03:17:43.737" v="867" actId="26606"/>
          <ac:spMkLst>
            <pc:docMk/>
            <pc:sldMk cId="229604486" sldId="257"/>
            <ac:spMk id="63" creationId="{E02F3C71-C981-4614-98EA-D6C494F8091E}"/>
          </ac:spMkLst>
        </pc:spChg>
        <pc:spChg chg="add del">
          <ac:chgData name="Atlee Solomon" userId="fbe3597be9150ee2" providerId="LiveId" clId="{5EE587D3-158E-4C52-AC01-DE2F4E2C0EB1}" dt="2018-12-11T03:17:41.302" v="862" actId="26606"/>
          <ac:spMkLst>
            <pc:docMk/>
            <pc:sldMk cId="229604486" sldId="257"/>
            <ac:spMk id="68" creationId="{C95B82D5-A8BB-45BF-BED8-C7B206892100}"/>
          </ac:spMkLst>
        </pc:spChg>
        <pc:spChg chg="add del">
          <ac:chgData name="Atlee Solomon" userId="fbe3597be9150ee2" providerId="LiveId" clId="{5EE587D3-158E-4C52-AC01-DE2F4E2C0EB1}" dt="2018-12-11T03:17:41.302" v="862" actId="26606"/>
          <ac:spMkLst>
            <pc:docMk/>
            <pc:sldMk cId="229604486" sldId="257"/>
            <ac:spMk id="70" creationId="{296C61EC-FBF4-4216-BE67-6C864D30A01C}"/>
          </ac:spMkLst>
        </pc:spChg>
        <pc:spChg chg="add del">
          <ac:chgData name="Atlee Solomon" userId="fbe3597be9150ee2" providerId="LiveId" clId="{5EE587D3-158E-4C52-AC01-DE2F4E2C0EB1}" dt="2018-12-11T03:17:42.146" v="864" actId="26606"/>
          <ac:spMkLst>
            <pc:docMk/>
            <pc:sldMk cId="229604486" sldId="257"/>
            <ac:spMk id="72" creationId="{99899462-FC16-43B0-966B-FCA263450716}"/>
          </ac:spMkLst>
        </pc:spChg>
        <pc:spChg chg="add del">
          <ac:chgData name="Atlee Solomon" userId="fbe3597be9150ee2" providerId="LiveId" clId="{5EE587D3-158E-4C52-AC01-DE2F4E2C0EB1}" dt="2018-12-11T03:17:43.728" v="866" actId="26606"/>
          <ac:spMkLst>
            <pc:docMk/>
            <pc:sldMk cId="229604486" sldId="257"/>
            <ac:spMk id="75" creationId="{F64F6814-96D5-4463-898E-405CC0C40147}"/>
          </ac:spMkLst>
        </pc:spChg>
        <pc:spChg chg="add">
          <ac:chgData name="Atlee Solomon" userId="fbe3597be9150ee2" providerId="LiveId" clId="{5EE587D3-158E-4C52-AC01-DE2F4E2C0EB1}" dt="2018-12-11T03:17:43.737" v="867" actId="26606"/>
          <ac:spMkLst>
            <pc:docMk/>
            <pc:sldMk cId="229604486" sldId="257"/>
            <ac:spMk id="77" creationId="{E02F3C71-C981-4614-98EA-D6C494F8091E}"/>
          </ac:spMkLst>
        </pc:spChg>
        <pc:picChg chg="add mod ord">
          <ac:chgData name="Atlee Solomon" userId="fbe3597be9150ee2" providerId="LiveId" clId="{5EE587D3-158E-4C52-AC01-DE2F4E2C0EB1}" dt="2018-12-11T03:17:43.728" v="866" actId="26606"/>
          <ac:picMkLst>
            <pc:docMk/>
            <pc:sldMk cId="229604486" sldId="257"/>
            <ac:picMk id="2" creationId="{C81AB27C-E2E1-46D0-8F41-186D6C63A40B}"/>
          </ac:picMkLst>
        </pc:picChg>
        <pc:picChg chg="del">
          <ac:chgData name="Atlee Solomon" userId="fbe3597be9150ee2" providerId="LiveId" clId="{5EE587D3-158E-4C52-AC01-DE2F4E2C0EB1}" dt="2018-12-08T19:35:58.069" v="714" actId="478"/>
          <ac:picMkLst>
            <pc:docMk/>
            <pc:sldMk cId="229604486" sldId="257"/>
            <ac:picMk id="4" creationId="{F780B942-504A-4B8F-9501-427C1FCCD827}"/>
          </ac:picMkLst>
        </pc:picChg>
        <pc:picChg chg="add mod ord">
          <ac:chgData name="Atlee Solomon" userId="fbe3597be9150ee2" providerId="LiveId" clId="{5EE587D3-158E-4C52-AC01-DE2F4E2C0EB1}" dt="2018-12-11T03:17:43.728" v="866" actId="26606"/>
          <ac:picMkLst>
            <pc:docMk/>
            <pc:sldMk cId="229604486" sldId="257"/>
            <ac:picMk id="7" creationId="{3155B15D-C287-4880-AA1C-B93C560E6FB7}"/>
          </ac:picMkLst>
        </pc:picChg>
        <pc:picChg chg="add del">
          <ac:chgData name="Atlee Solomon" userId="fbe3597be9150ee2" providerId="LiveId" clId="{5EE587D3-158E-4C52-AC01-DE2F4E2C0EB1}" dt="2018-12-11T03:14:18.360" v="807" actId="26606"/>
          <ac:picMkLst>
            <pc:docMk/>
            <pc:sldMk cId="229604486" sldId="257"/>
            <ac:picMk id="20" creationId="{53E66F28-0926-4CFB-BDAB-646CAB184CB0}"/>
          </ac:picMkLst>
        </pc:picChg>
        <pc:picChg chg="add del">
          <ac:chgData name="Atlee Solomon" userId="fbe3597be9150ee2" providerId="LiveId" clId="{5EE587D3-158E-4C52-AC01-DE2F4E2C0EB1}" dt="2018-12-11T03:14:21.832" v="809" actId="26606"/>
          <ac:picMkLst>
            <pc:docMk/>
            <pc:sldMk cId="229604486" sldId="257"/>
            <ac:picMk id="26" creationId="{22901FED-4FC9-4ED5-8123-C98BCD1616BA}"/>
          </ac:picMkLst>
        </pc:picChg>
        <pc:picChg chg="add del">
          <ac:chgData name="Atlee Solomon" userId="fbe3597be9150ee2" providerId="LiveId" clId="{5EE587D3-158E-4C52-AC01-DE2F4E2C0EB1}" dt="2018-12-11T03:14:32.359" v="815" actId="26606"/>
          <ac:picMkLst>
            <pc:docMk/>
            <pc:sldMk cId="229604486" sldId="257"/>
            <ac:picMk id="34" creationId="{53E66F28-0926-4CFB-BDAB-646CAB184CB0}"/>
          </ac:picMkLst>
        </pc:picChg>
        <pc:picChg chg="add del">
          <ac:chgData name="Atlee Solomon" userId="fbe3597be9150ee2" providerId="LiveId" clId="{5EE587D3-158E-4C52-AC01-DE2F4E2C0EB1}" dt="2018-12-11T03:14:35.163" v="817" actId="26606"/>
          <ac:picMkLst>
            <pc:docMk/>
            <pc:sldMk cId="229604486" sldId="257"/>
            <ac:picMk id="39" creationId="{0548CC08-81C9-41AC-A6CB-CF1C25451F0F}"/>
          </ac:picMkLst>
        </pc:picChg>
        <pc:picChg chg="add del">
          <ac:chgData name="Atlee Solomon" userId="fbe3597be9150ee2" providerId="LiveId" clId="{5EE587D3-158E-4C52-AC01-DE2F4E2C0EB1}" dt="2018-12-11T03:14:53.655" v="825" actId="26606"/>
          <ac:picMkLst>
            <pc:docMk/>
            <pc:sldMk cId="229604486" sldId="257"/>
            <ac:picMk id="52" creationId="{53E66F28-0926-4CFB-BDAB-646CAB184CB0}"/>
          </ac:picMkLst>
        </pc:picChg>
        <pc:picChg chg="add del">
          <ac:chgData name="Atlee Solomon" userId="fbe3597be9150ee2" providerId="LiveId" clId="{5EE587D3-158E-4C52-AC01-DE2F4E2C0EB1}" dt="2018-12-11T03:14:58.098" v="827" actId="26606"/>
          <ac:picMkLst>
            <pc:docMk/>
            <pc:sldMk cId="229604486" sldId="257"/>
            <ac:picMk id="57" creationId="{0548CC08-81C9-41AC-A6CB-CF1C25451F0F}"/>
          </ac:picMkLst>
        </pc:picChg>
        <pc:cxnChg chg="add del">
          <ac:chgData name="Atlee Solomon" userId="fbe3597be9150ee2" providerId="LiveId" clId="{5EE587D3-158E-4C52-AC01-DE2F4E2C0EB1}" dt="2018-12-11T03:15:01.692" v="830" actId="26606"/>
          <ac:cxnSpMkLst>
            <pc:docMk/>
            <pc:sldMk cId="229604486" sldId="257"/>
            <ac:cxnSpMk id="13" creationId="{20E3A342-4D61-4E3F-AF90-1AB42AEB96CC}"/>
          </ac:cxnSpMkLst>
        </pc:cxnChg>
        <pc:cxnChg chg="add del">
          <ac:chgData name="Atlee Solomon" userId="fbe3597be9150ee2" providerId="LiveId" clId="{5EE587D3-158E-4C52-AC01-DE2F4E2C0EB1}" dt="2018-12-11T03:14:28.991" v="813" actId="26606"/>
          <ac:cxnSpMkLst>
            <pc:docMk/>
            <pc:sldMk cId="229604486" sldId="257"/>
            <ac:cxnSpMk id="31" creationId="{AAFEA932-2DF1-410C-A00A-7A1E7DBF7511}"/>
          </ac:cxnSpMkLst>
        </pc:cxnChg>
        <pc:cxnChg chg="add del">
          <ac:chgData name="Atlee Solomon" userId="fbe3597be9150ee2" providerId="LiveId" clId="{5EE587D3-158E-4C52-AC01-DE2F4E2C0EB1}" dt="2018-12-11T03:14:40.373" v="821" actId="26606"/>
          <ac:cxnSpMkLst>
            <pc:docMk/>
            <pc:sldMk cId="229604486" sldId="257"/>
            <ac:cxnSpMk id="44" creationId="{0EDAB602-A0DB-4325-8907-4F988F911003}"/>
          </ac:cxnSpMkLst>
        </pc:cxnChg>
        <pc:cxnChg chg="add del">
          <ac:chgData name="Atlee Solomon" userId="fbe3597be9150ee2" providerId="LiveId" clId="{5EE587D3-158E-4C52-AC01-DE2F4E2C0EB1}" dt="2018-12-11T03:15:01.659" v="829" actId="26606"/>
          <ac:cxnSpMkLst>
            <pc:docMk/>
            <pc:sldMk cId="229604486" sldId="257"/>
            <ac:cxnSpMk id="61" creationId="{AAFEA932-2DF1-410C-A00A-7A1E7DBF7511}"/>
          </ac:cxnSpMkLst>
        </pc:cxnChg>
        <pc:cxnChg chg="add del">
          <ac:chgData name="Atlee Solomon" userId="fbe3597be9150ee2" providerId="LiveId" clId="{5EE587D3-158E-4C52-AC01-DE2F4E2C0EB1}" dt="2018-12-11T03:17:42.146" v="864" actId="26606"/>
          <ac:cxnSpMkLst>
            <pc:docMk/>
            <pc:sldMk cId="229604486" sldId="257"/>
            <ac:cxnSpMk id="73" creationId="{AAFEA932-2DF1-410C-A00A-7A1E7DBF7511}"/>
          </ac:cxnSpMkLst>
        </pc:cxnChg>
      </pc:sldChg>
      <pc:sldChg chg="addSp delSp modSp mod setClrOvrMap">
        <pc:chgData name="Atlee Solomon" userId="fbe3597be9150ee2" providerId="LiveId" clId="{5EE587D3-158E-4C52-AC01-DE2F4E2C0EB1}" dt="2018-12-11T03:15:26.887" v="833" actId="26606"/>
        <pc:sldMkLst>
          <pc:docMk/>
          <pc:sldMk cId="998995548" sldId="258"/>
        </pc:sldMkLst>
        <pc:spChg chg="mod ord">
          <ac:chgData name="Atlee Solomon" userId="fbe3597be9150ee2" providerId="LiveId" clId="{5EE587D3-158E-4C52-AC01-DE2F4E2C0EB1}" dt="2018-12-11T03:15:26.887" v="833" actId="26606"/>
          <ac:spMkLst>
            <pc:docMk/>
            <pc:sldMk cId="998995548" sldId="258"/>
            <ac:spMk id="2" creationId="{EFA5B083-64BA-4391-A851-43971FBF8522}"/>
          </ac:spMkLst>
        </pc:spChg>
        <pc:spChg chg="mod ord">
          <ac:chgData name="Atlee Solomon" userId="fbe3597be9150ee2" providerId="LiveId" clId="{5EE587D3-158E-4C52-AC01-DE2F4E2C0EB1}" dt="2018-12-11T03:15:26.887" v="833" actId="26606"/>
          <ac:spMkLst>
            <pc:docMk/>
            <pc:sldMk cId="998995548" sldId="258"/>
            <ac:spMk id="3" creationId="{98BF2DEA-512C-404A-AF68-4E7BDBEAD22A}"/>
          </ac:spMkLst>
        </pc:spChg>
        <pc:spChg chg="del">
          <ac:chgData name="Atlee Solomon" userId="fbe3597be9150ee2" providerId="LiveId" clId="{5EE587D3-158E-4C52-AC01-DE2F4E2C0EB1}" dt="2018-12-11T03:15:11.385" v="831" actId="26606"/>
          <ac:spMkLst>
            <pc:docMk/>
            <pc:sldMk cId="998995548" sldId="258"/>
            <ac:spMk id="13" creationId="{C5E6CFF1-2F42-4E10-9A97-F116F46F53FE}"/>
          </ac:spMkLst>
        </pc:spChg>
        <pc:spChg chg="add del">
          <ac:chgData name="Atlee Solomon" userId="fbe3597be9150ee2" providerId="LiveId" clId="{5EE587D3-158E-4C52-AC01-DE2F4E2C0EB1}" dt="2018-12-11T03:15:26.887" v="833" actId="26606"/>
          <ac:spMkLst>
            <pc:docMk/>
            <pc:sldMk cId="998995548" sldId="258"/>
            <ac:spMk id="18" creationId="{F56F5174-31D9-4DBB-AAB7-A1FD7BDB1352}"/>
          </ac:spMkLst>
        </pc:spChg>
        <pc:spChg chg="add del">
          <ac:chgData name="Atlee Solomon" userId="fbe3597be9150ee2" providerId="LiveId" clId="{5EE587D3-158E-4C52-AC01-DE2F4E2C0EB1}" dt="2018-12-11T03:15:26.887" v="833" actId="26606"/>
          <ac:spMkLst>
            <pc:docMk/>
            <pc:sldMk cId="998995548" sldId="258"/>
            <ac:spMk id="22" creationId="{F9A95BEE-6BB1-4A28-A8E6-A34B2E42EF87}"/>
          </ac:spMkLst>
        </pc:spChg>
        <pc:picChg chg="del">
          <ac:chgData name="Atlee Solomon" userId="fbe3597be9150ee2" providerId="LiveId" clId="{5EE587D3-158E-4C52-AC01-DE2F4E2C0EB1}" dt="2018-12-08T19:36:01.628" v="715" actId="478"/>
          <ac:picMkLst>
            <pc:docMk/>
            <pc:sldMk cId="998995548" sldId="258"/>
            <ac:picMk id="5" creationId="{17204083-73B2-4B8F-A006-EEC2D0AE7067}"/>
          </ac:picMkLst>
        </pc:picChg>
        <pc:picChg chg="add mod">
          <ac:chgData name="Atlee Solomon" userId="fbe3597be9150ee2" providerId="LiveId" clId="{5EE587D3-158E-4C52-AC01-DE2F4E2C0EB1}" dt="2018-12-11T03:15:26.887" v="833" actId="26606"/>
          <ac:picMkLst>
            <pc:docMk/>
            <pc:sldMk cId="998995548" sldId="258"/>
            <ac:picMk id="7" creationId="{AD86C70E-94C9-4C9E-8554-D27226C44BCB}"/>
          </ac:picMkLst>
        </pc:picChg>
        <pc:picChg chg="add del">
          <ac:chgData name="Atlee Solomon" userId="fbe3597be9150ee2" providerId="LiveId" clId="{5EE587D3-158E-4C52-AC01-DE2F4E2C0EB1}" dt="2018-12-11T03:15:26.887" v="833" actId="26606"/>
          <ac:picMkLst>
            <pc:docMk/>
            <pc:sldMk cId="998995548" sldId="258"/>
            <ac:picMk id="20" creationId="{AE113210-7872-481A-ADE6-3A05CCAF5EB2}"/>
          </ac:picMkLst>
        </pc:picChg>
        <pc:picChg chg="add">
          <ac:chgData name="Atlee Solomon" userId="fbe3597be9150ee2" providerId="LiveId" clId="{5EE587D3-158E-4C52-AC01-DE2F4E2C0EB1}" dt="2018-12-11T03:15:26.887" v="833" actId="26606"/>
          <ac:picMkLst>
            <pc:docMk/>
            <pc:sldMk cId="998995548" sldId="258"/>
            <ac:picMk id="27" creationId="{19AE98B8-B73A-4724-B639-017087F9239F}"/>
          </ac:picMkLst>
        </pc:picChg>
        <pc:cxnChg chg="del">
          <ac:chgData name="Atlee Solomon" userId="fbe3597be9150ee2" providerId="LiveId" clId="{5EE587D3-158E-4C52-AC01-DE2F4E2C0EB1}" dt="2018-12-11T03:15:11.385" v="831" actId="26606"/>
          <ac:cxnSpMkLst>
            <pc:docMk/>
            <pc:sldMk cId="998995548" sldId="258"/>
            <ac:cxnSpMk id="12" creationId="{96A8629B-8289-498B-939B-1CA0C106182C}"/>
          </ac:cxnSpMkLst>
        </pc:cxnChg>
      </pc:sldChg>
      <pc:sldChg chg="modSp">
        <pc:chgData name="Atlee Solomon" userId="fbe3597be9150ee2" providerId="LiveId" clId="{5EE587D3-158E-4C52-AC01-DE2F4E2C0EB1}" dt="2018-12-08T19:31:07.863" v="596" actId="20577"/>
        <pc:sldMkLst>
          <pc:docMk/>
          <pc:sldMk cId="1759246358" sldId="259"/>
        </pc:sldMkLst>
        <pc:graphicFrameChg chg="mod">
          <ac:chgData name="Atlee Solomon" userId="fbe3597be9150ee2" providerId="LiveId" clId="{5EE587D3-158E-4C52-AC01-DE2F4E2C0EB1}" dt="2018-12-08T19:31:07.863" v="596" actId="20577"/>
          <ac:graphicFrameMkLst>
            <pc:docMk/>
            <pc:sldMk cId="1759246358" sldId="259"/>
            <ac:graphicFrameMk id="5" creationId="{873EE3D0-1121-4FE9-82C8-2511A652E46D}"/>
          </ac:graphicFrameMkLst>
        </pc:graphicFrameChg>
      </pc:sldChg>
      <pc:sldChg chg="addSp delSp modSp">
        <pc:chgData name="Atlee Solomon" userId="fbe3597be9150ee2" providerId="LiveId" clId="{5EE587D3-158E-4C52-AC01-DE2F4E2C0EB1}" dt="2018-12-11T03:15:42.209" v="834" actId="26606"/>
        <pc:sldMkLst>
          <pc:docMk/>
          <pc:sldMk cId="1297270611" sldId="263"/>
        </pc:sldMkLst>
        <pc:spChg chg="mod">
          <ac:chgData name="Atlee Solomon" userId="fbe3597be9150ee2" providerId="LiveId" clId="{5EE587D3-158E-4C52-AC01-DE2F4E2C0EB1}" dt="2018-12-11T03:15:42.209" v="834" actId="26606"/>
          <ac:spMkLst>
            <pc:docMk/>
            <pc:sldMk cId="1297270611" sldId="263"/>
            <ac:spMk id="2" creationId="{F734D85E-D7AC-4C30-9F4F-2D6536CE7536}"/>
          </ac:spMkLst>
        </pc:spChg>
        <pc:spChg chg="mod">
          <ac:chgData name="Atlee Solomon" userId="fbe3597be9150ee2" providerId="LiveId" clId="{5EE587D3-158E-4C52-AC01-DE2F4E2C0EB1}" dt="2018-12-11T03:15:42.209" v="834" actId="26606"/>
          <ac:spMkLst>
            <pc:docMk/>
            <pc:sldMk cId="1297270611" sldId="263"/>
            <ac:spMk id="3" creationId="{3934703B-ADEC-44F0-AF69-D2D5EDC35E26}"/>
          </ac:spMkLst>
        </pc:spChg>
        <pc:spChg chg="del">
          <ac:chgData name="Atlee Solomon" userId="fbe3597be9150ee2" providerId="LiveId" clId="{5EE587D3-158E-4C52-AC01-DE2F4E2C0EB1}" dt="2018-12-11T03:15:42.209" v="834" actId="26606"/>
          <ac:spMkLst>
            <pc:docMk/>
            <pc:sldMk cId="1297270611" sldId="263"/>
            <ac:spMk id="8" creationId="{6BDBA639-2A71-4A60-A71A-FF1836F546CE}"/>
          </ac:spMkLst>
        </pc:spChg>
        <pc:spChg chg="del">
          <ac:chgData name="Atlee Solomon" userId="fbe3597be9150ee2" providerId="LiveId" clId="{5EE587D3-158E-4C52-AC01-DE2F4E2C0EB1}" dt="2018-12-11T03:15:42.209" v="834" actId="26606"/>
          <ac:spMkLst>
            <pc:docMk/>
            <pc:sldMk cId="1297270611" sldId="263"/>
            <ac:spMk id="31" creationId="{D9C506D7-84CB-4057-A44A-465313E78538}"/>
          </ac:spMkLst>
        </pc:spChg>
        <pc:spChg chg="del">
          <ac:chgData name="Atlee Solomon" userId="fbe3597be9150ee2" providerId="LiveId" clId="{5EE587D3-158E-4C52-AC01-DE2F4E2C0EB1}" dt="2018-12-11T03:15:42.209" v="834" actId="26606"/>
          <ac:spMkLst>
            <pc:docMk/>
            <pc:sldMk cId="1297270611" sldId="263"/>
            <ac:spMk id="33" creationId="{7842FC68-61FD-4700-8A22-BB8B071884DB}"/>
          </ac:spMkLst>
        </pc:spChg>
        <pc:spChg chg="add">
          <ac:chgData name="Atlee Solomon" userId="fbe3597be9150ee2" providerId="LiveId" clId="{5EE587D3-158E-4C52-AC01-DE2F4E2C0EB1}" dt="2018-12-11T03:15:42.209" v="834" actId="26606"/>
          <ac:spMkLst>
            <pc:docMk/>
            <pc:sldMk cId="1297270611" sldId="263"/>
            <ac:spMk id="38" creationId="{6F9EB9F2-07E2-4D64-BBD8-BB5B217F1218}"/>
          </ac:spMkLst>
        </pc:spChg>
        <pc:grpChg chg="del">
          <ac:chgData name="Atlee Solomon" userId="fbe3597be9150ee2" providerId="LiveId" clId="{5EE587D3-158E-4C52-AC01-DE2F4E2C0EB1}" dt="2018-12-11T03:15:42.209" v="834" actId="26606"/>
          <ac:grpSpMkLst>
            <pc:docMk/>
            <pc:sldMk cId="1297270611" sldId="263"/>
            <ac:grpSpMk id="10" creationId="{5E208A8B-5EBD-4532-BE72-26414FA7CFF6}"/>
          </ac:grpSpMkLst>
        </pc:grpChg>
        <pc:picChg chg="add del">
          <ac:chgData name="Atlee Solomon" userId="fbe3597be9150ee2" providerId="LiveId" clId="{5EE587D3-158E-4C52-AC01-DE2F4E2C0EB1}" dt="2018-12-11T03:06:52.370" v="801" actId="478"/>
          <ac:picMkLst>
            <pc:docMk/>
            <pc:sldMk cId="1297270611" sldId="263"/>
            <ac:picMk id="4" creationId="{FF99864B-B2E1-4256-9F6F-BCDC200FA9B1}"/>
          </ac:picMkLst>
        </pc:picChg>
        <pc:cxnChg chg="add">
          <ac:chgData name="Atlee Solomon" userId="fbe3597be9150ee2" providerId="LiveId" clId="{5EE587D3-158E-4C52-AC01-DE2F4E2C0EB1}" dt="2018-12-11T03:15:42.209" v="834" actId="26606"/>
          <ac:cxnSpMkLst>
            <pc:docMk/>
            <pc:sldMk cId="1297270611" sldId="263"/>
            <ac:cxnSpMk id="40" creationId="{F0C57C7C-DFE9-4A1E-B7A9-DF40E63366BB}"/>
          </ac:cxnSpMkLst>
        </pc:cxnChg>
      </pc:sldChg>
    </pc:docChg>
  </pc:docChgLst>
  <pc:docChgLst>
    <pc:chgData name="Atlee Solomon" userId="fbe3597be9150ee2" providerId="LiveId" clId="{3658377D-2434-4FAC-BF68-7EA46C5C9606}"/>
    <pc:docChg chg="undo custSel mod addSld modSld">
      <pc:chgData name="Atlee Solomon" userId="fbe3597be9150ee2" providerId="LiveId" clId="{3658377D-2434-4FAC-BF68-7EA46C5C9606}" dt="2018-12-15T04:37:08.901" v="185" actId="20577"/>
      <pc:docMkLst>
        <pc:docMk/>
      </pc:docMkLst>
      <pc:sldChg chg="addSp delSp modSp add mod setBg setClrOvrMap">
        <pc:chgData name="Atlee Solomon" userId="fbe3597be9150ee2" providerId="LiveId" clId="{3658377D-2434-4FAC-BF68-7EA46C5C9606}" dt="2018-12-15T04:37:08.901" v="185" actId="20577"/>
        <pc:sldMkLst>
          <pc:docMk/>
          <pc:sldMk cId="3840677026" sldId="264"/>
        </pc:sldMkLst>
        <pc:spChg chg="mod">
          <ac:chgData name="Atlee Solomon" userId="fbe3597be9150ee2" providerId="LiveId" clId="{3658377D-2434-4FAC-BF68-7EA46C5C9606}" dt="2018-12-15T04:37:08.901" v="185" actId="20577"/>
          <ac:spMkLst>
            <pc:docMk/>
            <pc:sldMk cId="3840677026" sldId="264"/>
            <ac:spMk id="2" creationId="{792DF61C-05D0-4E7D-B5A3-4E71BE23C63F}"/>
          </ac:spMkLst>
        </pc:spChg>
        <pc:spChg chg="del">
          <ac:chgData name="Atlee Solomon" userId="fbe3597be9150ee2" providerId="LiveId" clId="{3658377D-2434-4FAC-BF68-7EA46C5C9606}" dt="2018-12-15T02:57:22.322" v="8"/>
          <ac:spMkLst>
            <pc:docMk/>
            <pc:sldMk cId="3840677026" sldId="264"/>
            <ac:spMk id="3" creationId="{8E129AD9-BEEC-4A99-8B4C-F0CF63A6DE3C}"/>
          </ac:spMkLst>
        </pc:spChg>
        <pc:spChg chg="add del">
          <ac:chgData name="Atlee Solomon" userId="fbe3597be9150ee2" providerId="LiveId" clId="{3658377D-2434-4FAC-BF68-7EA46C5C9606}" dt="2018-12-15T02:57:50.209" v="73" actId="26606"/>
          <ac:spMkLst>
            <pc:docMk/>
            <pc:sldMk cId="3840677026" sldId="264"/>
            <ac:spMk id="10" creationId="{6753252F-4873-4F63-801D-CC719279A7D5}"/>
          </ac:spMkLst>
        </pc:spChg>
        <pc:spChg chg="add del">
          <ac:chgData name="Atlee Solomon" userId="fbe3597be9150ee2" providerId="LiveId" clId="{3658377D-2434-4FAC-BF68-7EA46C5C9606}" dt="2018-12-15T02:57:50.209" v="73" actId="26606"/>
          <ac:spMkLst>
            <pc:docMk/>
            <pc:sldMk cId="3840677026" sldId="264"/>
            <ac:spMk id="12" creationId="{047C8CCB-F95D-4249-92DD-651249D3535A}"/>
          </ac:spMkLst>
        </pc:spChg>
        <pc:spChg chg="add del">
          <ac:chgData name="Atlee Solomon" userId="fbe3597be9150ee2" providerId="LiveId" clId="{3658377D-2434-4FAC-BF68-7EA46C5C9606}" dt="2018-12-15T02:57:53.806" v="79" actId="26606"/>
          <ac:spMkLst>
            <pc:docMk/>
            <pc:sldMk cId="3840677026" sldId="264"/>
            <ac:spMk id="13" creationId="{867D4867-5BA7-4462-B2F6-A23F4A622AA7}"/>
          </ac:spMkLst>
        </pc:spChg>
        <pc:spChg chg="add del">
          <ac:chgData name="Atlee Solomon" userId="fbe3597be9150ee2" providerId="LiveId" clId="{3658377D-2434-4FAC-BF68-7EA46C5C9606}" dt="2018-12-15T02:57:51.516" v="75" actId="26606"/>
          <ac:spMkLst>
            <pc:docMk/>
            <pc:sldMk cId="3840677026" sldId="264"/>
            <ac:spMk id="14" creationId="{AB45A142-4255-493C-8284-5D566C121B10}"/>
          </ac:spMkLst>
        </pc:spChg>
        <pc:spChg chg="add del">
          <ac:chgData name="Atlee Solomon" userId="fbe3597be9150ee2" providerId="LiveId" clId="{3658377D-2434-4FAC-BF68-7EA46C5C9606}" dt="2018-12-15T02:57:52.424" v="77" actId="26606"/>
          <ac:spMkLst>
            <pc:docMk/>
            <pc:sldMk cId="3840677026" sldId="264"/>
            <ac:spMk id="17" creationId="{6753252F-4873-4F63-801D-CC719279A7D5}"/>
          </ac:spMkLst>
        </pc:spChg>
        <pc:spChg chg="add del">
          <ac:chgData name="Atlee Solomon" userId="fbe3597be9150ee2" providerId="LiveId" clId="{3658377D-2434-4FAC-BF68-7EA46C5C9606}" dt="2018-12-15T02:57:52.424" v="77" actId="26606"/>
          <ac:spMkLst>
            <pc:docMk/>
            <pc:sldMk cId="3840677026" sldId="264"/>
            <ac:spMk id="18" creationId="{047C8CCB-F95D-4249-92DD-651249D3535A}"/>
          </ac:spMkLst>
        </pc:spChg>
        <pc:spChg chg="add del">
          <ac:chgData name="Atlee Solomon" userId="fbe3597be9150ee2" providerId="LiveId" clId="{3658377D-2434-4FAC-BF68-7EA46C5C9606}" dt="2018-12-15T02:57:53.806" v="79" actId="26606"/>
          <ac:spMkLst>
            <pc:docMk/>
            <pc:sldMk cId="3840677026" sldId="264"/>
            <ac:spMk id="20" creationId="{ECFB59A2-1A30-4987-A1CE-3F853F9C367B}"/>
          </ac:spMkLst>
        </pc:spChg>
        <pc:spChg chg="add del">
          <ac:chgData name="Atlee Solomon" userId="fbe3597be9150ee2" providerId="LiveId" clId="{3658377D-2434-4FAC-BF68-7EA46C5C9606}" dt="2018-12-15T02:57:55.063" v="81" actId="26606"/>
          <ac:spMkLst>
            <pc:docMk/>
            <pc:sldMk cId="3840677026" sldId="264"/>
            <ac:spMk id="22" creationId="{8753B6AE-9049-4AE1-8BB0-E55D6C483F4E}"/>
          </ac:spMkLst>
        </pc:spChg>
        <pc:spChg chg="add del">
          <ac:chgData name="Atlee Solomon" userId="fbe3597be9150ee2" providerId="LiveId" clId="{3658377D-2434-4FAC-BF68-7EA46C5C9606}" dt="2018-12-15T02:57:56.335" v="83" actId="26606"/>
          <ac:spMkLst>
            <pc:docMk/>
            <pc:sldMk cId="3840677026" sldId="264"/>
            <ac:spMk id="25" creationId="{F3BA87FD-D2EE-4CDC-9C5F-45D22F4E3B31}"/>
          </ac:spMkLst>
        </pc:spChg>
        <pc:spChg chg="add del">
          <ac:chgData name="Atlee Solomon" userId="fbe3597be9150ee2" providerId="LiveId" clId="{3658377D-2434-4FAC-BF68-7EA46C5C9606}" dt="2018-12-15T02:57:56.335" v="83" actId="26606"/>
          <ac:spMkLst>
            <pc:docMk/>
            <pc:sldMk cId="3840677026" sldId="264"/>
            <ac:spMk id="26" creationId="{CF62D2A7-8207-488C-9F46-316BA81A16C8}"/>
          </ac:spMkLst>
        </pc:spChg>
        <pc:spChg chg="add del">
          <ac:chgData name="Atlee Solomon" userId="fbe3597be9150ee2" providerId="LiveId" clId="{3658377D-2434-4FAC-BF68-7EA46C5C9606}" dt="2018-12-15T02:57:59.509" v="85" actId="26606"/>
          <ac:spMkLst>
            <pc:docMk/>
            <pc:sldMk cId="3840677026" sldId="264"/>
            <ac:spMk id="29" creationId="{05C38C8C-E3FD-4282-A0DB-8A2F6DC72523}"/>
          </ac:spMkLst>
        </pc:spChg>
        <pc:spChg chg="add del">
          <ac:chgData name="Atlee Solomon" userId="fbe3597be9150ee2" providerId="LiveId" clId="{3658377D-2434-4FAC-BF68-7EA46C5C9606}" dt="2018-12-15T02:58:03.182" v="87" actId="26606"/>
          <ac:spMkLst>
            <pc:docMk/>
            <pc:sldMk cId="3840677026" sldId="264"/>
            <ac:spMk id="32" creationId="{73DE2CFE-42F2-48F0-8706-5264E012B10C}"/>
          </ac:spMkLst>
        </pc:spChg>
        <pc:spChg chg="add del">
          <ac:chgData name="Atlee Solomon" userId="fbe3597be9150ee2" providerId="LiveId" clId="{3658377D-2434-4FAC-BF68-7EA46C5C9606}" dt="2018-12-15T02:58:03.182" v="87" actId="26606"/>
          <ac:spMkLst>
            <pc:docMk/>
            <pc:sldMk cId="3840677026" sldId="264"/>
            <ac:spMk id="33" creationId="{E984152F-25DD-4F43-BC4B-72A8DB60DC13}"/>
          </ac:spMkLst>
        </pc:spChg>
        <pc:spChg chg="add del">
          <ac:chgData name="Atlee Solomon" userId="fbe3597be9150ee2" providerId="LiveId" clId="{3658377D-2434-4FAC-BF68-7EA46C5C9606}" dt="2018-12-15T04:36:42.765" v="109" actId="26606"/>
          <ac:spMkLst>
            <pc:docMk/>
            <pc:sldMk cId="3840677026" sldId="264"/>
            <ac:spMk id="36" creationId="{6753252F-4873-4F63-801D-CC719279A7D5}"/>
          </ac:spMkLst>
        </pc:spChg>
        <pc:spChg chg="add del">
          <ac:chgData name="Atlee Solomon" userId="fbe3597be9150ee2" providerId="LiveId" clId="{3658377D-2434-4FAC-BF68-7EA46C5C9606}" dt="2018-12-15T04:36:42.765" v="109" actId="26606"/>
          <ac:spMkLst>
            <pc:docMk/>
            <pc:sldMk cId="3840677026" sldId="264"/>
            <ac:spMk id="37" creationId="{047C8CCB-F95D-4249-92DD-651249D3535A}"/>
          </ac:spMkLst>
        </pc:spChg>
        <pc:spChg chg="add del">
          <ac:chgData name="Atlee Solomon" userId="fbe3597be9150ee2" providerId="LiveId" clId="{3658377D-2434-4FAC-BF68-7EA46C5C9606}" dt="2018-12-15T04:36:22.422" v="92" actId="26606"/>
          <ac:spMkLst>
            <pc:docMk/>
            <pc:sldMk cId="3840677026" sldId="264"/>
            <ac:spMk id="43" creationId="{823AC064-BC96-4F32-8AE1-B2FD38754823}"/>
          </ac:spMkLst>
        </pc:spChg>
        <pc:spChg chg="add del">
          <ac:chgData name="Atlee Solomon" userId="fbe3597be9150ee2" providerId="LiveId" clId="{3658377D-2434-4FAC-BF68-7EA46C5C9606}" dt="2018-12-15T04:36:31.163" v="96" actId="26606"/>
          <ac:spMkLst>
            <pc:docMk/>
            <pc:sldMk cId="3840677026" sldId="264"/>
            <ac:spMk id="46" creationId="{A0BF428C-DA8B-4D99-9930-18F7F91D873D}"/>
          </ac:spMkLst>
        </pc:spChg>
        <pc:spChg chg="add del">
          <ac:chgData name="Atlee Solomon" userId="fbe3597be9150ee2" providerId="LiveId" clId="{3658377D-2434-4FAC-BF68-7EA46C5C9606}" dt="2018-12-15T04:36:31.163" v="96" actId="26606"/>
          <ac:spMkLst>
            <pc:docMk/>
            <pc:sldMk cId="3840677026" sldId="264"/>
            <ac:spMk id="48" creationId="{A03E2379-8871-408A-95CE-7AAE8FA53AE5}"/>
          </ac:spMkLst>
        </pc:spChg>
        <pc:spChg chg="add del">
          <ac:chgData name="Atlee Solomon" userId="fbe3597be9150ee2" providerId="LiveId" clId="{3658377D-2434-4FAC-BF68-7EA46C5C9606}" dt="2018-12-15T04:36:26.901" v="94" actId="26606"/>
          <ac:spMkLst>
            <pc:docMk/>
            <pc:sldMk cId="3840677026" sldId="264"/>
            <ac:spMk id="50" creationId="{823AC064-BC96-4F32-8AE1-B2FD38754823}"/>
          </ac:spMkLst>
        </pc:spChg>
        <pc:spChg chg="add del">
          <ac:chgData name="Atlee Solomon" userId="fbe3597be9150ee2" providerId="LiveId" clId="{3658377D-2434-4FAC-BF68-7EA46C5C9606}" dt="2018-12-15T04:36:33.251" v="98" actId="26606"/>
          <ac:spMkLst>
            <pc:docMk/>
            <pc:sldMk cId="3840677026" sldId="264"/>
            <ac:spMk id="52" creationId="{32BA8EA8-C1B6-4309-B674-F9F399B96288}"/>
          </ac:spMkLst>
        </pc:spChg>
        <pc:spChg chg="add del">
          <ac:chgData name="Atlee Solomon" userId="fbe3597be9150ee2" providerId="LiveId" clId="{3658377D-2434-4FAC-BF68-7EA46C5C9606}" dt="2018-12-15T04:36:31.163" v="96" actId="26606"/>
          <ac:spMkLst>
            <pc:docMk/>
            <pc:sldMk cId="3840677026" sldId="264"/>
            <ac:spMk id="53" creationId="{DCC2C4D0-B8A9-4FE5-9F5C-46EC3FE46294}"/>
          </ac:spMkLst>
        </pc:spChg>
        <pc:spChg chg="add del">
          <ac:chgData name="Atlee Solomon" userId="fbe3597be9150ee2" providerId="LiveId" clId="{3658377D-2434-4FAC-BF68-7EA46C5C9606}" dt="2018-12-15T04:36:38.428" v="104" actId="26606"/>
          <ac:spMkLst>
            <pc:docMk/>
            <pc:sldMk cId="3840677026" sldId="264"/>
            <ac:spMk id="54" creationId="{5256CDE3-F9C5-4283-AD5F-6148D5AD83BD}"/>
          </ac:spMkLst>
        </pc:spChg>
        <pc:spChg chg="add del">
          <ac:chgData name="Atlee Solomon" userId="fbe3597be9150ee2" providerId="LiveId" clId="{3658377D-2434-4FAC-BF68-7EA46C5C9606}" dt="2018-12-15T04:36:33.251" v="98" actId="26606"/>
          <ac:spMkLst>
            <pc:docMk/>
            <pc:sldMk cId="3840677026" sldId="264"/>
            <ac:spMk id="55" creationId="{7D8E67F2-F753-4E06-8229-4970A6725835}"/>
          </ac:spMkLst>
        </pc:spChg>
        <pc:spChg chg="add del">
          <ac:chgData name="Atlee Solomon" userId="fbe3597be9150ee2" providerId="LiveId" clId="{3658377D-2434-4FAC-BF68-7EA46C5C9606}" dt="2018-12-15T04:36:33.251" v="98" actId="26606"/>
          <ac:spMkLst>
            <pc:docMk/>
            <pc:sldMk cId="3840677026" sldId="264"/>
            <ac:spMk id="57" creationId="{007B8288-68CC-4847-8419-CF535B6B7EEA}"/>
          </ac:spMkLst>
        </pc:spChg>
        <pc:spChg chg="add del">
          <ac:chgData name="Atlee Solomon" userId="fbe3597be9150ee2" providerId="LiveId" clId="{3658377D-2434-4FAC-BF68-7EA46C5C9606}" dt="2018-12-15T04:36:33.251" v="98" actId="26606"/>
          <ac:spMkLst>
            <pc:docMk/>
            <pc:sldMk cId="3840677026" sldId="264"/>
            <ac:spMk id="59" creationId="{2C0C1BF5-38CE-4047-8EEA-C90A3C3E52F8}"/>
          </ac:spMkLst>
        </pc:spChg>
        <pc:spChg chg="add del">
          <ac:chgData name="Atlee Solomon" userId="fbe3597be9150ee2" providerId="LiveId" clId="{3658377D-2434-4FAC-BF68-7EA46C5C9606}" dt="2018-12-15T04:36:34.636" v="100" actId="26606"/>
          <ac:spMkLst>
            <pc:docMk/>
            <pc:sldMk cId="3840677026" sldId="264"/>
            <ac:spMk id="61" creationId="{E02F3C71-C981-4614-98EA-D6C494F8091E}"/>
          </ac:spMkLst>
        </pc:spChg>
        <pc:spChg chg="add del">
          <ac:chgData name="Atlee Solomon" userId="fbe3597be9150ee2" providerId="LiveId" clId="{3658377D-2434-4FAC-BF68-7EA46C5C9606}" dt="2018-12-15T04:36:34.636" v="100" actId="26606"/>
          <ac:spMkLst>
            <pc:docMk/>
            <pc:sldMk cId="3840677026" sldId="264"/>
            <ac:spMk id="62" creationId="{D1CE13F2-E50F-4094-9763-2D10CCEB46D1}"/>
          </ac:spMkLst>
        </pc:spChg>
        <pc:spChg chg="add del">
          <ac:chgData name="Atlee Solomon" userId="fbe3597be9150ee2" providerId="LiveId" clId="{3658377D-2434-4FAC-BF68-7EA46C5C9606}" dt="2018-12-15T04:36:36.582" v="102" actId="26606"/>
          <ac:spMkLst>
            <pc:docMk/>
            <pc:sldMk cId="3840677026" sldId="264"/>
            <ac:spMk id="65" creationId="{FEB0B922-A6AE-4089-8B21-F3E1A77093DD}"/>
          </ac:spMkLst>
        </pc:spChg>
        <pc:spChg chg="add del">
          <ac:chgData name="Atlee Solomon" userId="fbe3597be9150ee2" providerId="LiveId" clId="{3658377D-2434-4FAC-BF68-7EA46C5C9606}" dt="2018-12-15T04:36:36.582" v="102" actId="26606"/>
          <ac:spMkLst>
            <pc:docMk/>
            <pc:sldMk cId="3840677026" sldId="264"/>
            <ac:spMk id="66" creationId="{C5EB7378-ADA3-4D6E-8E3A-09FAD1478FB4}"/>
          </ac:spMkLst>
        </pc:spChg>
        <pc:spChg chg="add del">
          <ac:chgData name="Atlee Solomon" userId="fbe3597be9150ee2" providerId="LiveId" clId="{3658377D-2434-4FAC-BF68-7EA46C5C9606}" dt="2018-12-15T04:36:36.582" v="102" actId="26606"/>
          <ac:spMkLst>
            <pc:docMk/>
            <pc:sldMk cId="3840677026" sldId="264"/>
            <ac:spMk id="67" creationId="{1CA583D5-8267-405D-85F4-D3CDC26DAD38}"/>
          </ac:spMkLst>
        </pc:spChg>
        <pc:spChg chg="add del">
          <ac:chgData name="Atlee Solomon" userId="fbe3597be9150ee2" providerId="LiveId" clId="{3658377D-2434-4FAC-BF68-7EA46C5C9606}" dt="2018-12-15T04:36:38.428" v="104" actId="26606"/>
          <ac:spMkLst>
            <pc:docMk/>
            <pc:sldMk cId="3840677026" sldId="264"/>
            <ac:spMk id="71" creationId="{25B44593-754D-47FE-A5A8-700020B37937}"/>
          </ac:spMkLst>
        </pc:spChg>
        <pc:spChg chg="add del">
          <ac:chgData name="Atlee Solomon" userId="fbe3597be9150ee2" providerId="LiveId" clId="{3658377D-2434-4FAC-BF68-7EA46C5C9606}" dt="2018-12-15T04:36:38.428" v="104" actId="26606"/>
          <ac:spMkLst>
            <pc:docMk/>
            <pc:sldMk cId="3840677026" sldId="264"/>
            <ac:spMk id="72" creationId="{11313EAB-AFBD-44FC-B96C-9C9A7416E5DD}"/>
          </ac:spMkLst>
        </pc:spChg>
        <pc:spChg chg="add del">
          <ac:chgData name="Atlee Solomon" userId="fbe3597be9150ee2" providerId="LiveId" clId="{3658377D-2434-4FAC-BF68-7EA46C5C9606}" dt="2018-12-15T04:36:38.428" v="104" actId="26606"/>
          <ac:spMkLst>
            <pc:docMk/>
            <pc:sldMk cId="3840677026" sldId="264"/>
            <ac:spMk id="73" creationId="{EA279C60-B3AB-4994-BBA4-00CB99B2FD2C}"/>
          </ac:spMkLst>
        </pc:spChg>
        <pc:spChg chg="add del">
          <ac:chgData name="Atlee Solomon" userId="fbe3597be9150ee2" providerId="LiveId" clId="{3658377D-2434-4FAC-BF68-7EA46C5C9606}" dt="2018-12-15T04:36:38.428" v="104" actId="26606"/>
          <ac:spMkLst>
            <pc:docMk/>
            <pc:sldMk cId="3840677026" sldId="264"/>
            <ac:spMk id="74" creationId="{480C5C28-3276-4497-8BC1-366BAD074B8D}"/>
          </ac:spMkLst>
        </pc:spChg>
        <pc:spChg chg="add del">
          <ac:chgData name="Atlee Solomon" userId="fbe3597be9150ee2" providerId="LiveId" clId="{3658377D-2434-4FAC-BF68-7EA46C5C9606}" dt="2018-12-15T04:36:38.428" v="104" actId="26606"/>
          <ac:spMkLst>
            <pc:docMk/>
            <pc:sldMk cId="3840677026" sldId="264"/>
            <ac:spMk id="75" creationId="{F79976EB-B5B0-40FD-ABF3-AD6041BA5944}"/>
          </ac:spMkLst>
        </pc:spChg>
        <pc:spChg chg="add del">
          <ac:chgData name="Atlee Solomon" userId="fbe3597be9150ee2" providerId="LiveId" clId="{3658377D-2434-4FAC-BF68-7EA46C5C9606}" dt="2018-12-15T04:36:41.863" v="106" actId="26606"/>
          <ac:spMkLst>
            <pc:docMk/>
            <pc:sldMk cId="3840677026" sldId="264"/>
            <ac:spMk id="78" creationId="{3E80E1B3-DAC6-43E3-B92B-000F2FDA7D53}"/>
          </ac:spMkLst>
        </pc:spChg>
        <pc:spChg chg="add del">
          <ac:chgData name="Atlee Solomon" userId="fbe3597be9150ee2" providerId="LiveId" clId="{3658377D-2434-4FAC-BF68-7EA46C5C9606}" dt="2018-12-15T04:36:41.863" v="106" actId="26606"/>
          <ac:spMkLst>
            <pc:docMk/>
            <pc:sldMk cId="3840677026" sldId="264"/>
            <ac:spMk id="79" creationId="{2C6A2225-94AF-4BC4-98F4-77746E7B10A9}"/>
          </ac:spMkLst>
        </pc:spChg>
        <pc:spChg chg="add del">
          <ac:chgData name="Atlee Solomon" userId="fbe3597be9150ee2" providerId="LiveId" clId="{3658377D-2434-4FAC-BF68-7EA46C5C9606}" dt="2018-12-15T04:36:41.863" v="106" actId="26606"/>
          <ac:spMkLst>
            <pc:docMk/>
            <pc:sldMk cId="3840677026" sldId="264"/>
            <ac:spMk id="80" creationId="{46EA0402-5843-4D53-BF9C-BE7205812062}"/>
          </ac:spMkLst>
        </pc:spChg>
        <pc:spChg chg="add del">
          <ac:chgData name="Atlee Solomon" userId="fbe3597be9150ee2" providerId="LiveId" clId="{3658377D-2434-4FAC-BF68-7EA46C5C9606}" dt="2018-12-15T04:36:41.863" v="106" actId="26606"/>
          <ac:spMkLst>
            <pc:docMk/>
            <pc:sldMk cId="3840677026" sldId="264"/>
            <ac:spMk id="82" creationId="{648F5915-2CE1-4F74-88C5-D4366893D2DF}"/>
          </ac:spMkLst>
        </pc:spChg>
        <pc:spChg chg="add del">
          <ac:chgData name="Atlee Solomon" userId="fbe3597be9150ee2" providerId="LiveId" clId="{3658377D-2434-4FAC-BF68-7EA46C5C9606}" dt="2018-12-15T04:36:41.863" v="106" actId="26606"/>
          <ac:spMkLst>
            <pc:docMk/>
            <pc:sldMk cId="3840677026" sldId="264"/>
            <ac:spMk id="83" creationId="{91B43EC4-7D6F-44CA-82DD-103883D2366B}"/>
          </ac:spMkLst>
        </pc:spChg>
        <pc:spChg chg="add del">
          <ac:chgData name="Atlee Solomon" userId="fbe3597be9150ee2" providerId="LiveId" clId="{3658377D-2434-4FAC-BF68-7EA46C5C9606}" dt="2018-12-15T04:36:42.745" v="108" actId="26606"/>
          <ac:spMkLst>
            <pc:docMk/>
            <pc:sldMk cId="3840677026" sldId="264"/>
            <ac:spMk id="86" creationId="{823AC064-BC96-4F32-8AE1-B2FD38754823}"/>
          </ac:spMkLst>
        </pc:spChg>
        <pc:spChg chg="add">
          <ac:chgData name="Atlee Solomon" userId="fbe3597be9150ee2" providerId="LiveId" clId="{3658377D-2434-4FAC-BF68-7EA46C5C9606}" dt="2018-12-15T04:36:42.765" v="109" actId="26606"/>
          <ac:spMkLst>
            <pc:docMk/>
            <pc:sldMk cId="3840677026" sldId="264"/>
            <ac:spMk id="90" creationId="{823AC064-BC96-4F32-8AE1-B2FD38754823}"/>
          </ac:spMkLst>
        </pc:spChg>
        <pc:picChg chg="add del mod">
          <ac:chgData name="Atlee Solomon" userId="fbe3597be9150ee2" providerId="LiveId" clId="{3658377D-2434-4FAC-BF68-7EA46C5C9606}" dt="2018-12-15T02:58:03.194" v="88" actId="26606"/>
          <ac:picMkLst>
            <pc:docMk/>
            <pc:sldMk cId="3840677026" sldId="264"/>
            <ac:picMk id="5" creationId="{5B7853FA-D76A-45A4-AD19-B87C3E141CAE}"/>
          </ac:picMkLst>
        </pc:picChg>
        <pc:picChg chg="add mod">
          <ac:chgData name="Atlee Solomon" userId="fbe3597be9150ee2" providerId="LiveId" clId="{3658377D-2434-4FAC-BF68-7EA46C5C9606}" dt="2018-12-15T04:36:42.765" v="109" actId="26606"/>
          <ac:picMkLst>
            <pc:docMk/>
            <pc:sldMk cId="3840677026" sldId="264"/>
            <ac:picMk id="7" creationId="{C8498D60-349A-449F-ADFA-E54DEE744692}"/>
          </ac:picMkLst>
        </pc:picChg>
        <pc:picChg chg="add del">
          <ac:chgData name="Atlee Solomon" userId="fbe3597be9150ee2" providerId="LiveId" clId="{3658377D-2434-4FAC-BF68-7EA46C5C9606}" dt="2018-12-15T02:57:53.806" v="79" actId="26606"/>
          <ac:picMkLst>
            <pc:docMk/>
            <pc:sldMk cId="3840677026" sldId="264"/>
            <ac:picMk id="8" creationId="{5B7853FA-D76A-45A4-AD19-B87C3E141CAE}"/>
          </ac:picMkLst>
        </pc:picChg>
        <pc:picChg chg="add del">
          <ac:chgData name="Atlee Solomon" userId="fbe3597be9150ee2" providerId="LiveId" clId="{3658377D-2434-4FAC-BF68-7EA46C5C9606}" dt="2018-12-15T02:57:55.063" v="81" actId="26606"/>
          <ac:picMkLst>
            <pc:docMk/>
            <pc:sldMk cId="3840677026" sldId="264"/>
            <ac:picMk id="23" creationId="{5B7853FA-D76A-45A4-AD19-B87C3E141CAE}"/>
          </ac:picMkLst>
        </pc:picChg>
        <pc:picChg chg="add del">
          <ac:chgData name="Atlee Solomon" userId="fbe3597be9150ee2" providerId="LiveId" clId="{3658377D-2434-4FAC-BF68-7EA46C5C9606}" dt="2018-12-15T02:57:56.335" v="83" actId="26606"/>
          <ac:picMkLst>
            <pc:docMk/>
            <pc:sldMk cId="3840677026" sldId="264"/>
            <ac:picMk id="27" creationId="{5B7853FA-D76A-45A4-AD19-B87C3E141CAE}"/>
          </ac:picMkLst>
        </pc:picChg>
        <pc:picChg chg="add del">
          <ac:chgData name="Atlee Solomon" userId="fbe3597be9150ee2" providerId="LiveId" clId="{3658377D-2434-4FAC-BF68-7EA46C5C9606}" dt="2018-12-15T02:57:59.509" v="85" actId="26606"/>
          <ac:picMkLst>
            <pc:docMk/>
            <pc:sldMk cId="3840677026" sldId="264"/>
            <ac:picMk id="30" creationId="{5B7853FA-D76A-45A4-AD19-B87C3E141CAE}"/>
          </ac:picMkLst>
        </pc:picChg>
        <pc:picChg chg="add del">
          <ac:chgData name="Atlee Solomon" userId="fbe3597be9150ee2" providerId="LiveId" clId="{3658377D-2434-4FAC-BF68-7EA46C5C9606}" dt="2018-12-15T02:58:03.182" v="87" actId="26606"/>
          <ac:picMkLst>
            <pc:docMk/>
            <pc:sldMk cId="3840677026" sldId="264"/>
            <ac:picMk id="34" creationId="{5B7853FA-D76A-45A4-AD19-B87C3E141CAE}"/>
          </ac:picMkLst>
        </pc:picChg>
        <pc:picChg chg="add del mod">
          <ac:chgData name="Atlee Solomon" userId="fbe3597be9150ee2" providerId="LiveId" clId="{3658377D-2434-4FAC-BF68-7EA46C5C9606}" dt="2018-12-15T04:36:42.765" v="109" actId="26606"/>
          <ac:picMkLst>
            <pc:docMk/>
            <pc:sldMk cId="3840677026" sldId="264"/>
            <ac:picMk id="38" creationId="{5B7853FA-D76A-45A4-AD19-B87C3E141CAE}"/>
          </ac:picMkLst>
        </pc:picChg>
        <pc:picChg chg="add del">
          <ac:chgData name="Atlee Solomon" userId="fbe3597be9150ee2" providerId="LiveId" clId="{3658377D-2434-4FAC-BF68-7EA46C5C9606}" dt="2018-12-15T04:36:31.163" v="96" actId="26606"/>
          <ac:picMkLst>
            <pc:docMk/>
            <pc:sldMk cId="3840677026" sldId="264"/>
            <ac:picMk id="41" creationId="{5B7853FA-D76A-45A4-AD19-B87C3E141CAE}"/>
          </ac:picMkLst>
        </pc:picChg>
        <pc:picChg chg="add del">
          <ac:chgData name="Atlee Solomon" userId="fbe3597be9150ee2" providerId="LiveId" clId="{3658377D-2434-4FAC-BF68-7EA46C5C9606}" dt="2018-12-15T04:36:33.251" v="98" actId="26606"/>
          <ac:picMkLst>
            <pc:docMk/>
            <pc:sldMk cId="3840677026" sldId="264"/>
            <ac:picMk id="56" creationId="{2EE1BDFD-564B-44A4-841A-50D6A8E75CB4}"/>
          </ac:picMkLst>
        </pc:picChg>
        <pc:picChg chg="add del">
          <ac:chgData name="Atlee Solomon" userId="fbe3597be9150ee2" providerId="LiveId" clId="{3658377D-2434-4FAC-BF68-7EA46C5C9606}" dt="2018-12-15T04:36:33.251" v="98" actId="26606"/>
          <ac:picMkLst>
            <pc:docMk/>
            <pc:sldMk cId="3840677026" sldId="264"/>
            <ac:picMk id="58" creationId="{5B7853FA-D76A-45A4-AD19-B87C3E141CAE}"/>
          </ac:picMkLst>
        </pc:picChg>
        <pc:picChg chg="add del">
          <ac:chgData name="Atlee Solomon" userId="fbe3597be9150ee2" providerId="LiveId" clId="{3658377D-2434-4FAC-BF68-7EA46C5C9606}" dt="2018-12-15T04:36:34.636" v="100" actId="26606"/>
          <ac:picMkLst>
            <pc:docMk/>
            <pc:sldMk cId="3840677026" sldId="264"/>
            <ac:picMk id="63" creationId="{5B7853FA-D76A-45A4-AD19-B87C3E141CAE}"/>
          </ac:picMkLst>
        </pc:picChg>
        <pc:picChg chg="add del">
          <ac:chgData name="Atlee Solomon" userId="fbe3597be9150ee2" providerId="LiveId" clId="{3658377D-2434-4FAC-BF68-7EA46C5C9606}" dt="2018-12-15T04:36:36.582" v="102" actId="26606"/>
          <ac:picMkLst>
            <pc:docMk/>
            <pc:sldMk cId="3840677026" sldId="264"/>
            <ac:picMk id="68" creationId="{5B7853FA-D76A-45A4-AD19-B87C3E141CAE}"/>
          </ac:picMkLst>
        </pc:picChg>
        <pc:picChg chg="add del">
          <ac:chgData name="Atlee Solomon" userId="fbe3597be9150ee2" providerId="LiveId" clId="{3658377D-2434-4FAC-BF68-7EA46C5C9606}" dt="2018-12-15T04:36:38.428" v="104" actId="26606"/>
          <ac:picMkLst>
            <pc:docMk/>
            <pc:sldMk cId="3840677026" sldId="264"/>
            <ac:picMk id="76" creationId="{5B7853FA-D76A-45A4-AD19-B87C3E141CAE}"/>
          </ac:picMkLst>
        </pc:picChg>
        <pc:picChg chg="add del">
          <ac:chgData name="Atlee Solomon" userId="fbe3597be9150ee2" providerId="LiveId" clId="{3658377D-2434-4FAC-BF68-7EA46C5C9606}" dt="2018-12-15T04:36:41.863" v="106" actId="26606"/>
          <ac:picMkLst>
            <pc:docMk/>
            <pc:sldMk cId="3840677026" sldId="264"/>
            <ac:picMk id="81" creationId="{5B7853FA-D76A-45A4-AD19-B87C3E141CAE}"/>
          </ac:picMkLst>
        </pc:picChg>
        <pc:picChg chg="add del">
          <ac:chgData name="Atlee Solomon" userId="fbe3597be9150ee2" providerId="LiveId" clId="{3658377D-2434-4FAC-BF68-7EA46C5C9606}" dt="2018-12-15T04:36:42.745" v="108" actId="26606"/>
          <ac:picMkLst>
            <pc:docMk/>
            <pc:sldMk cId="3840677026" sldId="264"/>
            <ac:picMk id="87" creationId="{5B7853FA-D76A-45A4-AD19-B87C3E141CAE}"/>
          </ac:picMkLst>
        </pc:picChg>
        <pc:picChg chg="add">
          <ac:chgData name="Atlee Solomon" userId="fbe3597be9150ee2" providerId="LiveId" clId="{3658377D-2434-4FAC-BF68-7EA46C5C9606}" dt="2018-12-15T04:36:42.765" v="109" actId="26606"/>
          <ac:picMkLst>
            <pc:docMk/>
            <pc:sldMk cId="3840677026" sldId="264"/>
            <ac:picMk id="92" creationId="{5B7853FA-D76A-45A4-AD19-B87C3E141CAE}"/>
          </ac:picMkLst>
        </pc:picChg>
        <pc:cxnChg chg="add del">
          <ac:chgData name="Atlee Solomon" userId="fbe3597be9150ee2" providerId="LiveId" clId="{3658377D-2434-4FAC-BF68-7EA46C5C9606}" dt="2018-12-15T02:57:51.516" v="75" actId="26606"/>
          <ac:cxnSpMkLst>
            <pc:docMk/>
            <pc:sldMk cId="3840677026" sldId="264"/>
            <ac:cxnSpMk id="15" creationId="{38FB9660-F42F-4313-BBC4-47C007FE484C}"/>
          </ac:cxnSpMkLst>
        </pc:cxnChg>
        <pc:cxnChg chg="add del">
          <ac:chgData name="Atlee Solomon" userId="fbe3597be9150ee2" providerId="LiveId" clId="{3658377D-2434-4FAC-BF68-7EA46C5C9606}" dt="2018-12-15T04:36:22.422" v="92" actId="26606"/>
          <ac:cxnSpMkLst>
            <pc:docMk/>
            <pc:sldMk cId="3840677026" sldId="264"/>
            <ac:cxnSpMk id="45" creationId="{7E7C77BC-7138-40B1-A15B-20F57A494629}"/>
          </ac:cxnSpMkLst>
        </pc:cxnChg>
        <pc:cxnChg chg="add del">
          <ac:chgData name="Atlee Solomon" userId="fbe3597be9150ee2" providerId="LiveId" clId="{3658377D-2434-4FAC-BF68-7EA46C5C9606}" dt="2018-12-15T04:36:22.422" v="92" actId="26606"/>
          <ac:cxnSpMkLst>
            <pc:docMk/>
            <pc:sldMk cId="3840677026" sldId="264"/>
            <ac:cxnSpMk id="47" creationId="{DB146403-F3D6-484B-B2ED-97F9565D0370}"/>
          </ac:cxnSpMkLst>
        </pc:cxnChg>
        <pc:cxnChg chg="add del">
          <ac:chgData name="Atlee Solomon" userId="fbe3597be9150ee2" providerId="LiveId" clId="{3658377D-2434-4FAC-BF68-7EA46C5C9606}" dt="2018-12-15T04:36:26.901" v="94" actId="26606"/>
          <ac:cxnSpMkLst>
            <pc:docMk/>
            <pc:sldMk cId="3840677026" sldId="264"/>
            <ac:cxnSpMk id="49" creationId="{DB146403-F3D6-484B-B2ED-97F9565D0370}"/>
          </ac:cxnSpMkLst>
        </pc:cxnChg>
        <pc:cxnChg chg="add del">
          <ac:chgData name="Atlee Solomon" userId="fbe3597be9150ee2" providerId="LiveId" clId="{3658377D-2434-4FAC-BF68-7EA46C5C9606}" dt="2018-12-15T04:36:26.901" v="94" actId="26606"/>
          <ac:cxnSpMkLst>
            <pc:docMk/>
            <pc:sldMk cId="3840677026" sldId="264"/>
            <ac:cxnSpMk id="51" creationId="{7E7C77BC-7138-40B1-A15B-20F57A494629}"/>
          </ac:cxnSpMkLst>
        </pc:cxnChg>
        <pc:cxnChg chg="add del">
          <ac:chgData name="Atlee Solomon" userId="fbe3597be9150ee2" providerId="LiveId" clId="{3658377D-2434-4FAC-BF68-7EA46C5C9606}" dt="2018-12-15T04:36:38.428" v="104" actId="26606"/>
          <ac:cxnSpMkLst>
            <pc:docMk/>
            <pc:sldMk cId="3840677026" sldId="264"/>
            <ac:cxnSpMk id="70" creationId="{B2D13A27-BA7B-4AC1-BAF1-72B1496204F1}"/>
          </ac:cxnSpMkLst>
        </pc:cxnChg>
        <pc:cxnChg chg="add del">
          <ac:chgData name="Atlee Solomon" userId="fbe3597be9150ee2" providerId="LiveId" clId="{3658377D-2434-4FAC-BF68-7EA46C5C9606}" dt="2018-12-15T04:36:42.745" v="108" actId="26606"/>
          <ac:cxnSpMkLst>
            <pc:docMk/>
            <pc:sldMk cId="3840677026" sldId="264"/>
            <ac:cxnSpMk id="85" creationId="{DB146403-F3D6-484B-B2ED-97F9565D0370}"/>
          </ac:cxnSpMkLst>
        </pc:cxnChg>
        <pc:cxnChg chg="add del">
          <ac:chgData name="Atlee Solomon" userId="fbe3597be9150ee2" providerId="LiveId" clId="{3658377D-2434-4FAC-BF68-7EA46C5C9606}" dt="2018-12-15T04:36:42.745" v="108" actId="26606"/>
          <ac:cxnSpMkLst>
            <pc:docMk/>
            <pc:sldMk cId="3840677026" sldId="264"/>
            <ac:cxnSpMk id="88" creationId="{7E7C77BC-7138-40B1-A15B-20F57A494629}"/>
          </ac:cxnSpMkLst>
        </pc:cxnChg>
        <pc:cxnChg chg="add">
          <ac:chgData name="Atlee Solomon" userId="fbe3597be9150ee2" providerId="LiveId" clId="{3658377D-2434-4FAC-BF68-7EA46C5C9606}" dt="2018-12-15T04:36:42.765" v="109" actId="26606"/>
          <ac:cxnSpMkLst>
            <pc:docMk/>
            <pc:sldMk cId="3840677026" sldId="264"/>
            <ac:cxnSpMk id="91" creationId="{7E7C77BC-7138-40B1-A15B-20F57A494629}"/>
          </ac:cxnSpMkLst>
        </pc:cxnChg>
        <pc:cxnChg chg="add">
          <ac:chgData name="Atlee Solomon" userId="fbe3597be9150ee2" providerId="LiveId" clId="{3658377D-2434-4FAC-BF68-7EA46C5C9606}" dt="2018-12-15T04:36:42.765" v="109" actId="26606"/>
          <ac:cxnSpMkLst>
            <pc:docMk/>
            <pc:sldMk cId="3840677026" sldId="264"/>
            <ac:cxnSpMk id="93" creationId="{DB146403-F3D6-484B-B2ED-97F9565D0370}"/>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CA385D-73E9-4AB2-ACC6-271B180771F2}"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9B5DEBDA-088A-4785-8E3D-1D4345BB9908}">
      <dgm:prSet phldrT="[Text]"/>
      <dgm:spPr/>
      <dgm:t>
        <a:bodyPr/>
        <a:lstStyle/>
        <a:p>
          <a:r>
            <a:rPr lang="en-US" dirty="0"/>
            <a:t>Pandas</a:t>
          </a:r>
        </a:p>
      </dgm:t>
    </dgm:pt>
    <dgm:pt modelId="{2EA2A485-09C7-47E9-AB33-4C8ED2755D0B}" type="parTrans" cxnId="{77E03CBD-A428-4695-905C-5CBDCCBE7086}">
      <dgm:prSet/>
      <dgm:spPr/>
      <dgm:t>
        <a:bodyPr/>
        <a:lstStyle/>
        <a:p>
          <a:endParaRPr lang="en-US"/>
        </a:p>
      </dgm:t>
    </dgm:pt>
    <dgm:pt modelId="{6693C35A-C685-4274-88E0-007FEB7E49D7}" type="sibTrans" cxnId="{77E03CBD-A428-4695-905C-5CBDCCBE7086}">
      <dgm:prSet/>
      <dgm:spPr/>
      <dgm:t>
        <a:bodyPr/>
        <a:lstStyle/>
        <a:p>
          <a:endParaRPr lang="en-US"/>
        </a:p>
      </dgm:t>
    </dgm:pt>
    <dgm:pt modelId="{BD27A9F3-96C1-40C5-B10F-A972283F72FB}">
      <dgm:prSet phldrT="[Text]"/>
      <dgm:spPr/>
      <dgm:t>
        <a:bodyPr/>
        <a:lstStyle/>
        <a:p>
          <a:r>
            <a:rPr lang="en-US" dirty="0"/>
            <a:t>Database</a:t>
          </a:r>
        </a:p>
      </dgm:t>
    </dgm:pt>
    <dgm:pt modelId="{C4F9CA52-6686-454D-8C87-92D573F51664}" type="parTrans" cxnId="{361A8FC0-A674-4688-A103-16B2D89E08C5}">
      <dgm:prSet/>
      <dgm:spPr/>
      <dgm:t>
        <a:bodyPr/>
        <a:lstStyle/>
        <a:p>
          <a:endParaRPr lang="en-US"/>
        </a:p>
      </dgm:t>
    </dgm:pt>
    <dgm:pt modelId="{F2AC82C2-B949-4CF3-B148-D707A8E43959}" type="sibTrans" cxnId="{361A8FC0-A674-4688-A103-16B2D89E08C5}">
      <dgm:prSet/>
      <dgm:spPr/>
      <dgm:t>
        <a:bodyPr/>
        <a:lstStyle/>
        <a:p>
          <a:endParaRPr lang="en-US"/>
        </a:p>
      </dgm:t>
    </dgm:pt>
    <dgm:pt modelId="{30F77572-C1C1-4FCB-9A12-079BB1106C55}">
      <dgm:prSet phldrT="[Text]"/>
      <dgm:spPr/>
      <dgm:t>
        <a:bodyPr/>
        <a:lstStyle/>
        <a:p>
          <a:r>
            <a:rPr lang="en-US" dirty="0"/>
            <a:t>SQLite</a:t>
          </a:r>
        </a:p>
      </dgm:t>
    </dgm:pt>
    <dgm:pt modelId="{33F2E793-B866-4EF8-B791-F912C464BB59}" type="parTrans" cxnId="{1D1E38E7-5561-49FF-951D-9089A988A5ED}">
      <dgm:prSet/>
      <dgm:spPr/>
      <dgm:t>
        <a:bodyPr/>
        <a:lstStyle/>
        <a:p>
          <a:endParaRPr lang="en-US"/>
        </a:p>
      </dgm:t>
    </dgm:pt>
    <dgm:pt modelId="{5B2BD424-F0A6-4693-BD34-6B33F9EA2D4F}" type="sibTrans" cxnId="{1D1E38E7-5561-49FF-951D-9089A988A5ED}">
      <dgm:prSet/>
      <dgm:spPr/>
      <dgm:t>
        <a:bodyPr/>
        <a:lstStyle/>
        <a:p>
          <a:endParaRPr lang="en-US"/>
        </a:p>
      </dgm:t>
    </dgm:pt>
    <dgm:pt modelId="{B18CE7E4-A3D2-46F9-BB99-3FF1A3541A04}">
      <dgm:prSet phldrT="[Text]"/>
      <dgm:spPr/>
      <dgm:t>
        <a:bodyPr/>
        <a:lstStyle/>
        <a:p>
          <a:r>
            <a:rPr lang="en-US" dirty="0"/>
            <a:t>ML</a:t>
          </a:r>
        </a:p>
      </dgm:t>
    </dgm:pt>
    <dgm:pt modelId="{562720B8-3D1E-4290-9C80-79D3F0759D31}" type="sibTrans" cxnId="{DE550999-5DE5-4CC8-830A-A95AE40EF8FB}">
      <dgm:prSet/>
      <dgm:spPr/>
      <dgm:t>
        <a:bodyPr/>
        <a:lstStyle/>
        <a:p>
          <a:endParaRPr lang="en-US"/>
        </a:p>
      </dgm:t>
    </dgm:pt>
    <dgm:pt modelId="{E5A2B84A-1146-472B-BA33-E88B9214CB72}" type="parTrans" cxnId="{DE550999-5DE5-4CC8-830A-A95AE40EF8FB}">
      <dgm:prSet/>
      <dgm:spPr/>
      <dgm:t>
        <a:bodyPr/>
        <a:lstStyle/>
        <a:p>
          <a:endParaRPr lang="en-US"/>
        </a:p>
      </dgm:t>
    </dgm:pt>
    <dgm:pt modelId="{4E52F5DB-2D38-4407-BBF4-C34C665ED14E}">
      <dgm:prSet phldrT="[Text]"/>
      <dgm:spPr/>
      <dgm:t>
        <a:bodyPr/>
        <a:lstStyle/>
        <a:p>
          <a:r>
            <a:rPr lang="en-US" dirty="0"/>
            <a:t>Tableau</a:t>
          </a:r>
        </a:p>
      </dgm:t>
    </dgm:pt>
    <dgm:pt modelId="{30DD9B56-A3C2-4751-A22E-98AFE5A3724C}" type="parTrans" cxnId="{171C5199-0D54-480D-B952-A9063E734C0D}">
      <dgm:prSet/>
      <dgm:spPr/>
      <dgm:t>
        <a:bodyPr/>
        <a:lstStyle/>
        <a:p>
          <a:endParaRPr lang="en-US"/>
        </a:p>
      </dgm:t>
    </dgm:pt>
    <dgm:pt modelId="{0948F0DA-F22D-4F1A-9316-A079C16901DE}" type="sibTrans" cxnId="{171C5199-0D54-480D-B952-A9063E734C0D}">
      <dgm:prSet/>
      <dgm:spPr/>
      <dgm:t>
        <a:bodyPr/>
        <a:lstStyle/>
        <a:p>
          <a:endParaRPr lang="en-US"/>
        </a:p>
      </dgm:t>
    </dgm:pt>
    <dgm:pt modelId="{82D9744D-EE7D-4AD6-8E8B-E1E177F20F27}">
      <dgm:prSet phldrT="[Text]"/>
      <dgm:spPr/>
      <dgm:t>
        <a:bodyPr/>
        <a:lstStyle/>
        <a:p>
          <a:r>
            <a:rPr lang="en-US" dirty="0"/>
            <a:t>Molecular Classification of Cancer: Class Discovery and Class Prediction by Gene Expression Monitoring</a:t>
          </a:r>
        </a:p>
        <a:p>
          <a:r>
            <a:rPr lang="en-US" dirty="0"/>
            <a:t>Science Mag</a:t>
          </a:r>
        </a:p>
      </dgm:t>
    </dgm:pt>
    <dgm:pt modelId="{DD9DFDF2-C8A2-4E99-A52A-CA253607D24A}" type="parTrans" cxnId="{A8433BCB-76F1-4B03-A8A6-533F68330B72}">
      <dgm:prSet/>
      <dgm:spPr/>
      <dgm:t>
        <a:bodyPr/>
        <a:lstStyle/>
        <a:p>
          <a:endParaRPr lang="en-US"/>
        </a:p>
      </dgm:t>
    </dgm:pt>
    <dgm:pt modelId="{7655B9A8-01A9-4AC5-9EA2-8E8846BBB749}" type="sibTrans" cxnId="{A8433BCB-76F1-4B03-A8A6-533F68330B72}">
      <dgm:prSet/>
      <dgm:spPr/>
      <dgm:t>
        <a:bodyPr/>
        <a:lstStyle/>
        <a:p>
          <a:endParaRPr lang="en-US"/>
        </a:p>
      </dgm:t>
    </dgm:pt>
    <dgm:pt modelId="{70D4E7F3-00D6-496D-A840-3B4DDF2E7DEC}">
      <dgm:prSet phldrT="[Text]"/>
      <dgm:spPr/>
      <dgm:t>
        <a:bodyPr/>
        <a:lstStyle/>
        <a:p>
          <a:r>
            <a:rPr lang="en-US" dirty="0"/>
            <a:t>Python</a:t>
          </a:r>
        </a:p>
      </dgm:t>
    </dgm:pt>
    <dgm:pt modelId="{53F03EE0-BC01-4779-8875-A13BE6357D9B}" type="parTrans" cxnId="{B80B9C75-73C1-4041-A975-038CEC189F35}">
      <dgm:prSet/>
      <dgm:spPr/>
      <dgm:t>
        <a:bodyPr/>
        <a:lstStyle/>
        <a:p>
          <a:endParaRPr lang="en-US"/>
        </a:p>
      </dgm:t>
    </dgm:pt>
    <dgm:pt modelId="{4CDF638C-86F7-469A-8239-B8AFC2CCEC3D}" type="sibTrans" cxnId="{B80B9C75-73C1-4041-A975-038CEC189F35}">
      <dgm:prSet/>
      <dgm:spPr/>
      <dgm:t>
        <a:bodyPr/>
        <a:lstStyle/>
        <a:p>
          <a:endParaRPr lang="en-US"/>
        </a:p>
      </dgm:t>
    </dgm:pt>
    <dgm:pt modelId="{558392A0-9A7B-41BA-ACB4-85041C49ABB6}">
      <dgm:prSet phldrT="[Text]"/>
      <dgm:spPr/>
      <dgm:t>
        <a:bodyPr/>
        <a:lstStyle/>
        <a:p>
          <a:r>
            <a:rPr lang="en-US" dirty="0" err="1"/>
            <a:t>Keras</a:t>
          </a:r>
          <a:endParaRPr lang="en-US" dirty="0"/>
        </a:p>
      </dgm:t>
    </dgm:pt>
    <dgm:pt modelId="{14917734-16DD-4D39-A42A-B63C9D01CFF0}" type="parTrans" cxnId="{7E88C1E4-9319-40E2-9287-DF862B7D4F8A}">
      <dgm:prSet/>
      <dgm:spPr/>
      <dgm:t>
        <a:bodyPr/>
        <a:lstStyle/>
        <a:p>
          <a:endParaRPr lang="en-US"/>
        </a:p>
      </dgm:t>
    </dgm:pt>
    <dgm:pt modelId="{A972C0D2-69B9-4904-B165-D32D53C0A772}" type="sibTrans" cxnId="{7E88C1E4-9319-40E2-9287-DF862B7D4F8A}">
      <dgm:prSet/>
      <dgm:spPr/>
      <dgm:t>
        <a:bodyPr/>
        <a:lstStyle/>
        <a:p>
          <a:endParaRPr lang="en-US"/>
        </a:p>
      </dgm:t>
    </dgm:pt>
    <dgm:pt modelId="{6354B0D3-0CFB-457F-87CF-5055D5144940}" type="pres">
      <dgm:prSet presAssocID="{8CCA385D-73E9-4AB2-ACC6-271B180771F2}" presName="Name0" presStyleCnt="0">
        <dgm:presLayoutVars>
          <dgm:chPref val="1"/>
          <dgm:dir/>
          <dgm:animOne val="branch"/>
          <dgm:animLvl val="lvl"/>
          <dgm:resizeHandles/>
        </dgm:presLayoutVars>
      </dgm:prSet>
      <dgm:spPr/>
    </dgm:pt>
    <dgm:pt modelId="{43AE0C77-8EC0-4D42-82BB-F94749955F24}" type="pres">
      <dgm:prSet presAssocID="{82D9744D-EE7D-4AD6-8E8B-E1E177F20F27}" presName="vertOne" presStyleCnt="0"/>
      <dgm:spPr/>
    </dgm:pt>
    <dgm:pt modelId="{4E5448C7-CFC7-4C2E-92FB-5509AC5AD01E}" type="pres">
      <dgm:prSet presAssocID="{82D9744D-EE7D-4AD6-8E8B-E1E177F20F27}" presName="txOne" presStyleLbl="node0" presStyleIdx="0" presStyleCnt="1">
        <dgm:presLayoutVars>
          <dgm:chPref val="3"/>
        </dgm:presLayoutVars>
      </dgm:prSet>
      <dgm:spPr/>
    </dgm:pt>
    <dgm:pt modelId="{3B432C6C-94F9-4898-A057-12CCC3F5767E}" type="pres">
      <dgm:prSet presAssocID="{82D9744D-EE7D-4AD6-8E8B-E1E177F20F27}" presName="parTransOne" presStyleCnt="0"/>
      <dgm:spPr/>
    </dgm:pt>
    <dgm:pt modelId="{4ADF4EA5-56A7-4602-A7EE-CFF27E452C7F}" type="pres">
      <dgm:prSet presAssocID="{82D9744D-EE7D-4AD6-8E8B-E1E177F20F27}" presName="horzOne" presStyleCnt="0"/>
      <dgm:spPr/>
    </dgm:pt>
    <dgm:pt modelId="{27D77917-AB58-4E3F-B036-796460090AD1}" type="pres">
      <dgm:prSet presAssocID="{70D4E7F3-00D6-496D-A840-3B4DDF2E7DEC}" presName="vertTwo" presStyleCnt="0"/>
      <dgm:spPr/>
    </dgm:pt>
    <dgm:pt modelId="{8F6F696D-5F53-4C1A-ACCD-E541F682205C}" type="pres">
      <dgm:prSet presAssocID="{70D4E7F3-00D6-496D-A840-3B4DDF2E7DEC}" presName="txTwo" presStyleLbl="node2" presStyleIdx="0" presStyleCnt="3">
        <dgm:presLayoutVars>
          <dgm:chPref val="3"/>
        </dgm:presLayoutVars>
      </dgm:prSet>
      <dgm:spPr/>
    </dgm:pt>
    <dgm:pt modelId="{976A384F-F6D5-4A1D-9D94-F41F3D4345BB}" type="pres">
      <dgm:prSet presAssocID="{70D4E7F3-00D6-496D-A840-3B4DDF2E7DEC}" presName="parTransTwo" presStyleCnt="0"/>
      <dgm:spPr/>
    </dgm:pt>
    <dgm:pt modelId="{C19100FB-64CA-48B3-B6C0-DE0673FA5F7C}" type="pres">
      <dgm:prSet presAssocID="{70D4E7F3-00D6-496D-A840-3B4DDF2E7DEC}" presName="horzTwo" presStyleCnt="0"/>
      <dgm:spPr/>
    </dgm:pt>
    <dgm:pt modelId="{19FCEA82-224C-4A3E-87EB-44EDC8CAD9C5}" type="pres">
      <dgm:prSet presAssocID="{9B5DEBDA-088A-4785-8E3D-1D4345BB9908}" presName="vertThree" presStyleCnt="0"/>
      <dgm:spPr/>
    </dgm:pt>
    <dgm:pt modelId="{7FCE6D77-0767-4646-B897-E85E80C82E36}" type="pres">
      <dgm:prSet presAssocID="{9B5DEBDA-088A-4785-8E3D-1D4345BB9908}" presName="txThree" presStyleLbl="node3" presStyleIdx="0" presStyleCnt="4">
        <dgm:presLayoutVars>
          <dgm:chPref val="3"/>
        </dgm:presLayoutVars>
      </dgm:prSet>
      <dgm:spPr/>
    </dgm:pt>
    <dgm:pt modelId="{2C035420-E144-44CE-A860-0B000F5AD794}" type="pres">
      <dgm:prSet presAssocID="{9B5DEBDA-088A-4785-8E3D-1D4345BB9908}" presName="horzThree" presStyleCnt="0"/>
      <dgm:spPr/>
    </dgm:pt>
    <dgm:pt modelId="{7BFB0981-3CA9-466E-B177-0BB9B4C20FEE}" type="pres">
      <dgm:prSet presAssocID="{6693C35A-C685-4274-88E0-007FEB7E49D7}" presName="sibSpaceThree" presStyleCnt="0"/>
      <dgm:spPr/>
    </dgm:pt>
    <dgm:pt modelId="{78BDCA26-4DF2-413C-A6BA-3A9426C1C0C5}" type="pres">
      <dgm:prSet presAssocID="{B18CE7E4-A3D2-46F9-BB99-3FF1A3541A04}" presName="vertThree" presStyleCnt="0"/>
      <dgm:spPr/>
    </dgm:pt>
    <dgm:pt modelId="{97538F30-BB5D-4F58-B392-8B74BDB5AE80}" type="pres">
      <dgm:prSet presAssocID="{B18CE7E4-A3D2-46F9-BB99-3FF1A3541A04}" presName="txThree" presStyleLbl="node3" presStyleIdx="1" presStyleCnt="4">
        <dgm:presLayoutVars>
          <dgm:chPref val="3"/>
        </dgm:presLayoutVars>
      </dgm:prSet>
      <dgm:spPr/>
    </dgm:pt>
    <dgm:pt modelId="{ECB21522-4832-41A8-B7C6-FA8BDA2F22B4}" type="pres">
      <dgm:prSet presAssocID="{B18CE7E4-A3D2-46F9-BB99-3FF1A3541A04}" presName="horzThree" presStyleCnt="0"/>
      <dgm:spPr/>
    </dgm:pt>
    <dgm:pt modelId="{B6771642-F84C-4395-ACCF-A4B413BE669C}" type="pres">
      <dgm:prSet presAssocID="{562720B8-3D1E-4290-9C80-79D3F0759D31}" presName="sibSpaceThree" presStyleCnt="0"/>
      <dgm:spPr/>
    </dgm:pt>
    <dgm:pt modelId="{7234DC2B-B82B-4CB4-8019-1849A0E43A00}" type="pres">
      <dgm:prSet presAssocID="{558392A0-9A7B-41BA-ACB4-85041C49ABB6}" presName="vertThree" presStyleCnt="0"/>
      <dgm:spPr/>
    </dgm:pt>
    <dgm:pt modelId="{9DC6FA4E-64E8-4939-8A3F-612F3A813479}" type="pres">
      <dgm:prSet presAssocID="{558392A0-9A7B-41BA-ACB4-85041C49ABB6}" presName="txThree" presStyleLbl="node3" presStyleIdx="2" presStyleCnt="4">
        <dgm:presLayoutVars>
          <dgm:chPref val="3"/>
        </dgm:presLayoutVars>
      </dgm:prSet>
      <dgm:spPr/>
    </dgm:pt>
    <dgm:pt modelId="{509DC648-738E-4CCA-B6B4-E82F0EDCDC63}" type="pres">
      <dgm:prSet presAssocID="{558392A0-9A7B-41BA-ACB4-85041C49ABB6}" presName="horzThree" presStyleCnt="0"/>
      <dgm:spPr/>
    </dgm:pt>
    <dgm:pt modelId="{F5B07D31-105E-4FDB-B817-E8A77AFAF5DC}" type="pres">
      <dgm:prSet presAssocID="{4CDF638C-86F7-469A-8239-B8AFC2CCEC3D}" presName="sibSpaceTwo" presStyleCnt="0"/>
      <dgm:spPr/>
    </dgm:pt>
    <dgm:pt modelId="{01681E52-31A3-4424-9666-2C5EF00DA183}" type="pres">
      <dgm:prSet presAssocID="{4E52F5DB-2D38-4407-BBF4-C34C665ED14E}" presName="vertTwo" presStyleCnt="0"/>
      <dgm:spPr/>
    </dgm:pt>
    <dgm:pt modelId="{F274D518-93D7-4351-85B4-4E06D765B904}" type="pres">
      <dgm:prSet presAssocID="{4E52F5DB-2D38-4407-BBF4-C34C665ED14E}" presName="txTwo" presStyleLbl="node2" presStyleIdx="1" presStyleCnt="3">
        <dgm:presLayoutVars>
          <dgm:chPref val="3"/>
        </dgm:presLayoutVars>
      </dgm:prSet>
      <dgm:spPr/>
    </dgm:pt>
    <dgm:pt modelId="{1888A573-841A-4544-90FA-B9105C3684EF}" type="pres">
      <dgm:prSet presAssocID="{4E52F5DB-2D38-4407-BBF4-C34C665ED14E}" presName="horzTwo" presStyleCnt="0"/>
      <dgm:spPr/>
    </dgm:pt>
    <dgm:pt modelId="{A2878D7D-0B39-48FC-A29B-7F6E0AACB4BC}" type="pres">
      <dgm:prSet presAssocID="{0948F0DA-F22D-4F1A-9316-A079C16901DE}" presName="sibSpaceTwo" presStyleCnt="0"/>
      <dgm:spPr/>
    </dgm:pt>
    <dgm:pt modelId="{FD1939CF-727D-43EA-8EC7-8FD47E32BCE5}" type="pres">
      <dgm:prSet presAssocID="{BD27A9F3-96C1-40C5-B10F-A972283F72FB}" presName="vertTwo" presStyleCnt="0"/>
      <dgm:spPr/>
    </dgm:pt>
    <dgm:pt modelId="{E3223767-1BBE-4AF7-8F0B-B435C3489F13}" type="pres">
      <dgm:prSet presAssocID="{BD27A9F3-96C1-40C5-B10F-A972283F72FB}" presName="txTwo" presStyleLbl="node2" presStyleIdx="2" presStyleCnt="3">
        <dgm:presLayoutVars>
          <dgm:chPref val="3"/>
        </dgm:presLayoutVars>
      </dgm:prSet>
      <dgm:spPr/>
    </dgm:pt>
    <dgm:pt modelId="{ACA021CE-51B5-411C-B99F-DD6973D4AF9E}" type="pres">
      <dgm:prSet presAssocID="{BD27A9F3-96C1-40C5-B10F-A972283F72FB}" presName="parTransTwo" presStyleCnt="0"/>
      <dgm:spPr/>
    </dgm:pt>
    <dgm:pt modelId="{0287383D-F6C4-46FD-9551-A8E12350596C}" type="pres">
      <dgm:prSet presAssocID="{BD27A9F3-96C1-40C5-B10F-A972283F72FB}" presName="horzTwo" presStyleCnt="0"/>
      <dgm:spPr/>
    </dgm:pt>
    <dgm:pt modelId="{58B6BF71-BEB0-420D-A5E3-B54E8FC12473}" type="pres">
      <dgm:prSet presAssocID="{30F77572-C1C1-4FCB-9A12-079BB1106C55}" presName="vertThree" presStyleCnt="0"/>
      <dgm:spPr/>
    </dgm:pt>
    <dgm:pt modelId="{94BBE8F3-5C1B-4411-8F59-57AD7F144699}" type="pres">
      <dgm:prSet presAssocID="{30F77572-C1C1-4FCB-9A12-079BB1106C55}" presName="txThree" presStyleLbl="node3" presStyleIdx="3" presStyleCnt="4">
        <dgm:presLayoutVars>
          <dgm:chPref val="3"/>
        </dgm:presLayoutVars>
      </dgm:prSet>
      <dgm:spPr/>
    </dgm:pt>
    <dgm:pt modelId="{A9395C43-A710-434D-A776-35066F7CF509}" type="pres">
      <dgm:prSet presAssocID="{30F77572-C1C1-4FCB-9A12-079BB1106C55}" presName="horzThree" presStyleCnt="0"/>
      <dgm:spPr/>
    </dgm:pt>
  </dgm:ptLst>
  <dgm:cxnLst>
    <dgm:cxn modelId="{0A80CA0F-4D96-4264-A029-C38D54BB9FD6}" type="presOf" srcId="{70D4E7F3-00D6-496D-A840-3B4DDF2E7DEC}" destId="{8F6F696D-5F53-4C1A-ACCD-E541F682205C}" srcOrd="0" destOrd="0" presId="urn:microsoft.com/office/officeart/2005/8/layout/architecture"/>
    <dgm:cxn modelId="{D053C314-AF09-4E23-8BEE-F2B37D521661}" type="presOf" srcId="{4E52F5DB-2D38-4407-BBF4-C34C665ED14E}" destId="{F274D518-93D7-4351-85B4-4E06D765B904}" srcOrd="0" destOrd="0" presId="urn:microsoft.com/office/officeart/2005/8/layout/architecture"/>
    <dgm:cxn modelId="{85AD2724-C02A-4713-94EB-E2A57407843A}" type="presOf" srcId="{558392A0-9A7B-41BA-ACB4-85041C49ABB6}" destId="{9DC6FA4E-64E8-4939-8A3F-612F3A813479}" srcOrd="0" destOrd="0" presId="urn:microsoft.com/office/officeart/2005/8/layout/architecture"/>
    <dgm:cxn modelId="{BCC9542C-0F6F-4ECA-A6A1-CB1919EC2926}" type="presOf" srcId="{B18CE7E4-A3D2-46F9-BB99-3FF1A3541A04}" destId="{97538F30-BB5D-4F58-B392-8B74BDB5AE80}" srcOrd="0" destOrd="0" presId="urn:microsoft.com/office/officeart/2005/8/layout/architecture"/>
    <dgm:cxn modelId="{BAE39F47-3463-47F3-84ED-EE49473EA48B}" type="presOf" srcId="{9B5DEBDA-088A-4785-8E3D-1D4345BB9908}" destId="{7FCE6D77-0767-4646-B897-E85E80C82E36}" srcOrd="0" destOrd="0" presId="urn:microsoft.com/office/officeart/2005/8/layout/architecture"/>
    <dgm:cxn modelId="{49146D68-DA50-406A-88CB-E78F4EDE489C}" type="presOf" srcId="{30F77572-C1C1-4FCB-9A12-079BB1106C55}" destId="{94BBE8F3-5C1B-4411-8F59-57AD7F144699}" srcOrd="0" destOrd="0" presId="urn:microsoft.com/office/officeart/2005/8/layout/architecture"/>
    <dgm:cxn modelId="{8EFA3753-B5B7-4004-A7A9-C666ED99AE28}" type="presOf" srcId="{82D9744D-EE7D-4AD6-8E8B-E1E177F20F27}" destId="{4E5448C7-CFC7-4C2E-92FB-5509AC5AD01E}" srcOrd="0" destOrd="0" presId="urn:microsoft.com/office/officeart/2005/8/layout/architecture"/>
    <dgm:cxn modelId="{B80B9C75-73C1-4041-A975-038CEC189F35}" srcId="{82D9744D-EE7D-4AD6-8E8B-E1E177F20F27}" destId="{70D4E7F3-00D6-496D-A840-3B4DDF2E7DEC}" srcOrd="0" destOrd="0" parTransId="{53F03EE0-BC01-4779-8875-A13BE6357D9B}" sibTransId="{4CDF638C-86F7-469A-8239-B8AFC2CCEC3D}"/>
    <dgm:cxn modelId="{DE550999-5DE5-4CC8-830A-A95AE40EF8FB}" srcId="{70D4E7F3-00D6-496D-A840-3B4DDF2E7DEC}" destId="{B18CE7E4-A3D2-46F9-BB99-3FF1A3541A04}" srcOrd="1" destOrd="0" parTransId="{E5A2B84A-1146-472B-BA33-E88B9214CB72}" sibTransId="{562720B8-3D1E-4290-9C80-79D3F0759D31}"/>
    <dgm:cxn modelId="{171C5199-0D54-480D-B952-A9063E734C0D}" srcId="{82D9744D-EE7D-4AD6-8E8B-E1E177F20F27}" destId="{4E52F5DB-2D38-4407-BBF4-C34C665ED14E}" srcOrd="1" destOrd="0" parTransId="{30DD9B56-A3C2-4751-A22E-98AFE5A3724C}" sibTransId="{0948F0DA-F22D-4F1A-9316-A079C16901DE}"/>
    <dgm:cxn modelId="{1EE2BE9F-2BFC-4673-AD65-0FC365E69AC9}" type="presOf" srcId="{BD27A9F3-96C1-40C5-B10F-A972283F72FB}" destId="{E3223767-1BBE-4AF7-8F0B-B435C3489F13}" srcOrd="0" destOrd="0" presId="urn:microsoft.com/office/officeart/2005/8/layout/architecture"/>
    <dgm:cxn modelId="{77E03CBD-A428-4695-905C-5CBDCCBE7086}" srcId="{70D4E7F3-00D6-496D-A840-3B4DDF2E7DEC}" destId="{9B5DEBDA-088A-4785-8E3D-1D4345BB9908}" srcOrd="0" destOrd="0" parTransId="{2EA2A485-09C7-47E9-AB33-4C8ED2755D0B}" sibTransId="{6693C35A-C685-4274-88E0-007FEB7E49D7}"/>
    <dgm:cxn modelId="{361A8FC0-A674-4688-A103-16B2D89E08C5}" srcId="{82D9744D-EE7D-4AD6-8E8B-E1E177F20F27}" destId="{BD27A9F3-96C1-40C5-B10F-A972283F72FB}" srcOrd="2" destOrd="0" parTransId="{C4F9CA52-6686-454D-8C87-92D573F51664}" sibTransId="{F2AC82C2-B949-4CF3-B148-D707A8E43959}"/>
    <dgm:cxn modelId="{A8433BCB-76F1-4B03-A8A6-533F68330B72}" srcId="{8CCA385D-73E9-4AB2-ACC6-271B180771F2}" destId="{82D9744D-EE7D-4AD6-8E8B-E1E177F20F27}" srcOrd="0" destOrd="0" parTransId="{DD9DFDF2-C8A2-4E99-A52A-CA253607D24A}" sibTransId="{7655B9A8-01A9-4AC5-9EA2-8E8846BBB749}"/>
    <dgm:cxn modelId="{7E88C1E4-9319-40E2-9287-DF862B7D4F8A}" srcId="{70D4E7F3-00D6-496D-A840-3B4DDF2E7DEC}" destId="{558392A0-9A7B-41BA-ACB4-85041C49ABB6}" srcOrd="2" destOrd="0" parTransId="{14917734-16DD-4D39-A42A-B63C9D01CFF0}" sibTransId="{A972C0D2-69B9-4904-B165-D32D53C0A772}"/>
    <dgm:cxn modelId="{1D1E38E7-5561-49FF-951D-9089A988A5ED}" srcId="{BD27A9F3-96C1-40C5-B10F-A972283F72FB}" destId="{30F77572-C1C1-4FCB-9A12-079BB1106C55}" srcOrd="0" destOrd="0" parTransId="{33F2E793-B866-4EF8-B791-F912C464BB59}" sibTransId="{5B2BD424-F0A6-4693-BD34-6B33F9EA2D4F}"/>
    <dgm:cxn modelId="{C956D3EA-3AC4-4485-B11B-12549FC9B294}" type="presOf" srcId="{8CCA385D-73E9-4AB2-ACC6-271B180771F2}" destId="{6354B0D3-0CFB-457F-87CF-5055D5144940}" srcOrd="0" destOrd="0" presId="urn:microsoft.com/office/officeart/2005/8/layout/architecture"/>
    <dgm:cxn modelId="{8E22870F-4746-4A96-96A1-A08C97A599DE}" type="presParOf" srcId="{6354B0D3-0CFB-457F-87CF-5055D5144940}" destId="{43AE0C77-8EC0-4D42-82BB-F94749955F24}" srcOrd="0" destOrd="0" presId="urn:microsoft.com/office/officeart/2005/8/layout/architecture"/>
    <dgm:cxn modelId="{9268F8B9-8BDD-43CF-A0B2-7195E0C8336D}" type="presParOf" srcId="{43AE0C77-8EC0-4D42-82BB-F94749955F24}" destId="{4E5448C7-CFC7-4C2E-92FB-5509AC5AD01E}" srcOrd="0" destOrd="0" presId="urn:microsoft.com/office/officeart/2005/8/layout/architecture"/>
    <dgm:cxn modelId="{0506AE92-1B58-4365-843E-7D62E4F6604F}" type="presParOf" srcId="{43AE0C77-8EC0-4D42-82BB-F94749955F24}" destId="{3B432C6C-94F9-4898-A057-12CCC3F5767E}" srcOrd="1" destOrd="0" presId="urn:microsoft.com/office/officeart/2005/8/layout/architecture"/>
    <dgm:cxn modelId="{CF753636-FE7F-49CF-825E-D214BE82C635}" type="presParOf" srcId="{43AE0C77-8EC0-4D42-82BB-F94749955F24}" destId="{4ADF4EA5-56A7-4602-A7EE-CFF27E452C7F}" srcOrd="2" destOrd="0" presId="urn:microsoft.com/office/officeart/2005/8/layout/architecture"/>
    <dgm:cxn modelId="{B9E71A1C-E8C2-493A-8776-684E562E1926}" type="presParOf" srcId="{4ADF4EA5-56A7-4602-A7EE-CFF27E452C7F}" destId="{27D77917-AB58-4E3F-B036-796460090AD1}" srcOrd="0" destOrd="0" presId="urn:microsoft.com/office/officeart/2005/8/layout/architecture"/>
    <dgm:cxn modelId="{46EFF8EF-AFC0-4494-A91C-3824E8EB76FB}" type="presParOf" srcId="{27D77917-AB58-4E3F-B036-796460090AD1}" destId="{8F6F696D-5F53-4C1A-ACCD-E541F682205C}" srcOrd="0" destOrd="0" presId="urn:microsoft.com/office/officeart/2005/8/layout/architecture"/>
    <dgm:cxn modelId="{7FB50932-F44F-4D5A-9F64-3BD4EED881A9}" type="presParOf" srcId="{27D77917-AB58-4E3F-B036-796460090AD1}" destId="{976A384F-F6D5-4A1D-9D94-F41F3D4345BB}" srcOrd="1" destOrd="0" presId="urn:microsoft.com/office/officeart/2005/8/layout/architecture"/>
    <dgm:cxn modelId="{752A48F6-D9D4-4DA2-BB0A-83E3DF7E3D08}" type="presParOf" srcId="{27D77917-AB58-4E3F-B036-796460090AD1}" destId="{C19100FB-64CA-48B3-B6C0-DE0673FA5F7C}" srcOrd="2" destOrd="0" presId="urn:microsoft.com/office/officeart/2005/8/layout/architecture"/>
    <dgm:cxn modelId="{ED102B32-08C7-4A0B-BA82-AC071E7C1A85}" type="presParOf" srcId="{C19100FB-64CA-48B3-B6C0-DE0673FA5F7C}" destId="{19FCEA82-224C-4A3E-87EB-44EDC8CAD9C5}" srcOrd="0" destOrd="0" presId="urn:microsoft.com/office/officeart/2005/8/layout/architecture"/>
    <dgm:cxn modelId="{DE1DD0F6-F880-4B1E-8431-4C7CC8AA4643}" type="presParOf" srcId="{19FCEA82-224C-4A3E-87EB-44EDC8CAD9C5}" destId="{7FCE6D77-0767-4646-B897-E85E80C82E36}" srcOrd="0" destOrd="0" presId="urn:microsoft.com/office/officeart/2005/8/layout/architecture"/>
    <dgm:cxn modelId="{89104C94-76A0-4E6B-9732-D61B6A4B85DE}" type="presParOf" srcId="{19FCEA82-224C-4A3E-87EB-44EDC8CAD9C5}" destId="{2C035420-E144-44CE-A860-0B000F5AD794}" srcOrd="1" destOrd="0" presId="urn:microsoft.com/office/officeart/2005/8/layout/architecture"/>
    <dgm:cxn modelId="{D32DED86-34DD-42F3-9401-4428C04C99A3}" type="presParOf" srcId="{C19100FB-64CA-48B3-B6C0-DE0673FA5F7C}" destId="{7BFB0981-3CA9-466E-B177-0BB9B4C20FEE}" srcOrd="1" destOrd="0" presId="urn:microsoft.com/office/officeart/2005/8/layout/architecture"/>
    <dgm:cxn modelId="{00F91E91-C6AC-46FB-8891-5B1C28264249}" type="presParOf" srcId="{C19100FB-64CA-48B3-B6C0-DE0673FA5F7C}" destId="{78BDCA26-4DF2-413C-A6BA-3A9426C1C0C5}" srcOrd="2" destOrd="0" presId="urn:microsoft.com/office/officeart/2005/8/layout/architecture"/>
    <dgm:cxn modelId="{F3958F34-78B8-4358-87CD-9959AB132E9F}" type="presParOf" srcId="{78BDCA26-4DF2-413C-A6BA-3A9426C1C0C5}" destId="{97538F30-BB5D-4F58-B392-8B74BDB5AE80}" srcOrd="0" destOrd="0" presId="urn:microsoft.com/office/officeart/2005/8/layout/architecture"/>
    <dgm:cxn modelId="{21D2EA5E-BDBF-4F29-BBC0-4177562F7E94}" type="presParOf" srcId="{78BDCA26-4DF2-413C-A6BA-3A9426C1C0C5}" destId="{ECB21522-4832-41A8-B7C6-FA8BDA2F22B4}" srcOrd="1" destOrd="0" presId="urn:microsoft.com/office/officeart/2005/8/layout/architecture"/>
    <dgm:cxn modelId="{0FCC01FC-A136-4F76-B3F7-4868C5377EB0}" type="presParOf" srcId="{C19100FB-64CA-48B3-B6C0-DE0673FA5F7C}" destId="{B6771642-F84C-4395-ACCF-A4B413BE669C}" srcOrd="3" destOrd="0" presId="urn:microsoft.com/office/officeart/2005/8/layout/architecture"/>
    <dgm:cxn modelId="{D8BA0F4F-7CE0-4B16-94C0-7C207BDEB72C}" type="presParOf" srcId="{C19100FB-64CA-48B3-B6C0-DE0673FA5F7C}" destId="{7234DC2B-B82B-4CB4-8019-1849A0E43A00}" srcOrd="4" destOrd="0" presId="urn:microsoft.com/office/officeart/2005/8/layout/architecture"/>
    <dgm:cxn modelId="{73CBC4AB-1B1B-4765-8D5E-8A95CD0A214B}" type="presParOf" srcId="{7234DC2B-B82B-4CB4-8019-1849A0E43A00}" destId="{9DC6FA4E-64E8-4939-8A3F-612F3A813479}" srcOrd="0" destOrd="0" presId="urn:microsoft.com/office/officeart/2005/8/layout/architecture"/>
    <dgm:cxn modelId="{E70A0C35-C978-4C9B-9FFC-B8C964B89C9F}" type="presParOf" srcId="{7234DC2B-B82B-4CB4-8019-1849A0E43A00}" destId="{509DC648-738E-4CCA-B6B4-E82F0EDCDC63}" srcOrd="1" destOrd="0" presId="urn:microsoft.com/office/officeart/2005/8/layout/architecture"/>
    <dgm:cxn modelId="{92FB7CB7-B6A2-4B15-8C8D-770C17B5089F}" type="presParOf" srcId="{4ADF4EA5-56A7-4602-A7EE-CFF27E452C7F}" destId="{F5B07D31-105E-4FDB-B817-E8A77AFAF5DC}" srcOrd="1" destOrd="0" presId="urn:microsoft.com/office/officeart/2005/8/layout/architecture"/>
    <dgm:cxn modelId="{B3F555B4-898E-49CD-B22F-C0306B889DB3}" type="presParOf" srcId="{4ADF4EA5-56A7-4602-A7EE-CFF27E452C7F}" destId="{01681E52-31A3-4424-9666-2C5EF00DA183}" srcOrd="2" destOrd="0" presId="urn:microsoft.com/office/officeart/2005/8/layout/architecture"/>
    <dgm:cxn modelId="{C87C2B2A-D411-4C20-9767-605CE0653219}" type="presParOf" srcId="{01681E52-31A3-4424-9666-2C5EF00DA183}" destId="{F274D518-93D7-4351-85B4-4E06D765B904}" srcOrd="0" destOrd="0" presId="urn:microsoft.com/office/officeart/2005/8/layout/architecture"/>
    <dgm:cxn modelId="{A7ABADF0-CA93-4559-A64D-B684472A1CAC}" type="presParOf" srcId="{01681E52-31A3-4424-9666-2C5EF00DA183}" destId="{1888A573-841A-4544-90FA-B9105C3684EF}" srcOrd="1" destOrd="0" presId="urn:microsoft.com/office/officeart/2005/8/layout/architecture"/>
    <dgm:cxn modelId="{C6D441B5-C50C-43CE-992E-21AE26958FDA}" type="presParOf" srcId="{4ADF4EA5-56A7-4602-A7EE-CFF27E452C7F}" destId="{A2878D7D-0B39-48FC-A29B-7F6E0AACB4BC}" srcOrd="3" destOrd="0" presId="urn:microsoft.com/office/officeart/2005/8/layout/architecture"/>
    <dgm:cxn modelId="{65F4D82C-6211-472B-9A48-CBCEBDD79D8C}" type="presParOf" srcId="{4ADF4EA5-56A7-4602-A7EE-CFF27E452C7F}" destId="{FD1939CF-727D-43EA-8EC7-8FD47E32BCE5}" srcOrd="4" destOrd="0" presId="urn:microsoft.com/office/officeart/2005/8/layout/architecture"/>
    <dgm:cxn modelId="{3E9CFE69-3739-4639-9941-F75CBE159085}" type="presParOf" srcId="{FD1939CF-727D-43EA-8EC7-8FD47E32BCE5}" destId="{E3223767-1BBE-4AF7-8F0B-B435C3489F13}" srcOrd="0" destOrd="0" presId="urn:microsoft.com/office/officeart/2005/8/layout/architecture"/>
    <dgm:cxn modelId="{4C4DC5C9-4691-43D9-9821-9BD1E0CD58BE}" type="presParOf" srcId="{FD1939CF-727D-43EA-8EC7-8FD47E32BCE5}" destId="{ACA021CE-51B5-411C-B99F-DD6973D4AF9E}" srcOrd="1" destOrd="0" presId="urn:microsoft.com/office/officeart/2005/8/layout/architecture"/>
    <dgm:cxn modelId="{C23F83C9-FAE5-41ED-9F98-97A0B83BF80C}" type="presParOf" srcId="{FD1939CF-727D-43EA-8EC7-8FD47E32BCE5}" destId="{0287383D-F6C4-46FD-9551-A8E12350596C}" srcOrd="2" destOrd="0" presId="urn:microsoft.com/office/officeart/2005/8/layout/architecture"/>
    <dgm:cxn modelId="{1541B6FE-4F7A-450D-8F75-94283FDDAC55}" type="presParOf" srcId="{0287383D-F6C4-46FD-9551-A8E12350596C}" destId="{58B6BF71-BEB0-420D-A5E3-B54E8FC12473}" srcOrd="0" destOrd="0" presId="urn:microsoft.com/office/officeart/2005/8/layout/architecture"/>
    <dgm:cxn modelId="{AB330EDE-41EF-4CF8-BF9B-508614622A97}" type="presParOf" srcId="{58B6BF71-BEB0-420D-A5E3-B54E8FC12473}" destId="{94BBE8F3-5C1B-4411-8F59-57AD7F144699}" srcOrd="0" destOrd="0" presId="urn:microsoft.com/office/officeart/2005/8/layout/architecture"/>
    <dgm:cxn modelId="{4C957E81-FE40-4853-BC75-A638EA207888}" type="presParOf" srcId="{58B6BF71-BEB0-420D-A5E3-B54E8FC12473}" destId="{A9395C43-A710-434D-A776-35066F7CF509}"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448C7-CFC7-4C2E-92FB-5509AC5AD01E}">
      <dsp:nvSpPr>
        <dsp:cNvPr id="0" name=""/>
        <dsp:cNvSpPr/>
      </dsp:nvSpPr>
      <dsp:spPr>
        <a:xfrm>
          <a:off x="4655" y="3707511"/>
          <a:ext cx="8118689"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Molecular Classification of Cancer: Class Discovery and Class Prediction by Gene Expression Monitoring</a:t>
          </a:r>
        </a:p>
        <a:p>
          <a:pPr marL="0" lvl="0" indent="0" algn="ctr" defTabSz="1289050">
            <a:lnSpc>
              <a:spcPct val="90000"/>
            </a:lnSpc>
            <a:spcBef>
              <a:spcPct val="0"/>
            </a:spcBef>
            <a:spcAft>
              <a:spcPct val="35000"/>
            </a:spcAft>
            <a:buNone/>
          </a:pPr>
          <a:r>
            <a:rPr lang="en-US" sz="2900" kern="1200" dirty="0"/>
            <a:t>Science Mag</a:t>
          </a:r>
        </a:p>
      </dsp:txBody>
      <dsp:txXfrm>
        <a:off x="54716" y="3757572"/>
        <a:ext cx="8018567" cy="1609086"/>
      </dsp:txXfrm>
    </dsp:sp>
    <dsp:sp modelId="{8F6F696D-5F53-4C1A-ACCD-E541F682205C}">
      <dsp:nvSpPr>
        <dsp:cNvPr id="0" name=""/>
        <dsp:cNvSpPr/>
      </dsp:nvSpPr>
      <dsp:spPr>
        <a:xfrm>
          <a:off x="4655" y="1854729"/>
          <a:ext cx="4767333"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Python</a:t>
          </a:r>
        </a:p>
      </dsp:txBody>
      <dsp:txXfrm>
        <a:off x="54716" y="1904790"/>
        <a:ext cx="4667211" cy="1609086"/>
      </dsp:txXfrm>
    </dsp:sp>
    <dsp:sp modelId="{7FCE6D77-0767-4646-B897-E85E80C82E36}">
      <dsp:nvSpPr>
        <dsp:cNvPr id="0" name=""/>
        <dsp:cNvSpPr/>
      </dsp:nvSpPr>
      <dsp:spPr>
        <a:xfrm>
          <a:off x="4655" y="1947"/>
          <a:ext cx="1545828"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Pandas</a:t>
          </a:r>
        </a:p>
      </dsp:txBody>
      <dsp:txXfrm>
        <a:off x="49931" y="47223"/>
        <a:ext cx="1455276" cy="1618656"/>
      </dsp:txXfrm>
    </dsp:sp>
    <dsp:sp modelId="{97538F30-BB5D-4F58-B392-8B74BDB5AE80}">
      <dsp:nvSpPr>
        <dsp:cNvPr id="0" name=""/>
        <dsp:cNvSpPr/>
      </dsp:nvSpPr>
      <dsp:spPr>
        <a:xfrm>
          <a:off x="1615408" y="1947"/>
          <a:ext cx="1545828"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ML</a:t>
          </a:r>
        </a:p>
      </dsp:txBody>
      <dsp:txXfrm>
        <a:off x="1660684" y="47223"/>
        <a:ext cx="1455276" cy="1618656"/>
      </dsp:txXfrm>
    </dsp:sp>
    <dsp:sp modelId="{9DC6FA4E-64E8-4939-8A3F-612F3A813479}">
      <dsp:nvSpPr>
        <dsp:cNvPr id="0" name=""/>
        <dsp:cNvSpPr/>
      </dsp:nvSpPr>
      <dsp:spPr>
        <a:xfrm>
          <a:off x="3226161" y="1947"/>
          <a:ext cx="1545828"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Keras</a:t>
          </a:r>
          <a:endParaRPr lang="en-US" sz="2600" kern="1200" dirty="0"/>
        </a:p>
      </dsp:txBody>
      <dsp:txXfrm>
        <a:off x="3271437" y="47223"/>
        <a:ext cx="1455276" cy="1618656"/>
      </dsp:txXfrm>
    </dsp:sp>
    <dsp:sp modelId="{F274D518-93D7-4351-85B4-4E06D765B904}">
      <dsp:nvSpPr>
        <dsp:cNvPr id="0" name=""/>
        <dsp:cNvSpPr/>
      </dsp:nvSpPr>
      <dsp:spPr>
        <a:xfrm>
          <a:off x="4901838" y="1854729"/>
          <a:ext cx="1545828"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Tableau</a:t>
          </a:r>
        </a:p>
      </dsp:txBody>
      <dsp:txXfrm>
        <a:off x="4947114" y="1900005"/>
        <a:ext cx="1455276" cy="1618656"/>
      </dsp:txXfrm>
    </dsp:sp>
    <dsp:sp modelId="{E3223767-1BBE-4AF7-8F0B-B435C3489F13}">
      <dsp:nvSpPr>
        <dsp:cNvPr id="0" name=""/>
        <dsp:cNvSpPr/>
      </dsp:nvSpPr>
      <dsp:spPr>
        <a:xfrm>
          <a:off x="6577516" y="1854729"/>
          <a:ext cx="1545828"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Database</a:t>
          </a:r>
        </a:p>
      </dsp:txBody>
      <dsp:txXfrm>
        <a:off x="6622792" y="1900005"/>
        <a:ext cx="1455276" cy="1618656"/>
      </dsp:txXfrm>
    </dsp:sp>
    <dsp:sp modelId="{94BBE8F3-5C1B-4411-8F59-57AD7F144699}">
      <dsp:nvSpPr>
        <dsp:cNvPr id="0" name=""/>
        <dsp:cNvSpPr/>
      </dsp:nvSpPr>
      <dsp:spPr>
        <a:xfrm>
          <a:off x="6577516" y="1947"/>
          <a:ext cx="1545828" cy="1709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SQLite</a:t>
          </a:r>
        </a:p>
      </dsp:txBody>
      <dsp:txXfrm>
        <a:off x="6622792" y="47223"/>
        <a:ext cx="1455276" cy="161865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C23E7-4647-44E6-AD52-216CAED66A16}" type="datetimeFigureOut">
              <a:rPr lang="en-US" smtClean="0"/>
              <a:t>12/14/2018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4FCCD-2D77-43E5-9A35-D7F1D8DF297E}" type="slidenum">
              <a:rPr lang="en-US" smtClean="0"/>
              <a:t>‹#›</a:t>
            </a:fld>
            <a:endParaRPr lang="en-US"/>
          </a:p>
        </p:txBody>
      </p:sp>
    </p:spTree>
    <p:extLst>
      <p:ext uri="{BB962C8B-B14F-4D97-AF65-F5344CB8AC3E}">
        <p14:creationId xmlns:p14="http://schemas.microsoft.com/office/powerpoint/2010/main" val="4066963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C4FCCD-2D77-43E5-9A35-D7F1D8DF297E}" type="slidenum">
              <a:rPr lang="en-US" smtClean="0"/>
              <a:t>1</a:t>
            </a:fld>
            <a:endParaRPr lang="en-US"/>
          </a:p>
        </p:txBody>
      </p:sp>
    </p:spTree>
    <p:extLst>
      <p:ext uri="{BB962C8B-B14F-4D97-AF65-F5344CB8AC3E}">
        <p14:creationId xmlns:p14="http://schemas.microsoft.com/office/powerpoint/2010/main" val="7952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C4FCCD-2D77-43E5-9A35-D7F1D8DF297E}" type="slidenum">
              <a:rPr lang="en-US" smtClean="0"/>
              <a:t>3</a:t>
            </a:fld>
            <a:endParaRPr lang="en-US"/>
          </a:p>
        </p:txBody>
      </p:sp>
    </p:spTree>
    <p:extLst>
      <p:ext uri="{BB962C8B-B14F-4D97-AF65-F5344CB8AC3E}">
        <p14:creationId xmlns:p14="http://schemas.microsoft.com/office/powerpoint/2010/main" val="36038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a:t>
            </a:r>
            <a:r>
              <a:rPr lang="en-US" dirty="0" err="1"/>
              <a:t>lat</a:t>
            </a:r>
            <a:r>
              <a:rPr lang="en-US" dirty="0"/>
              <a:t> </a:t>
            </a:r>
            <a:r>
              <a:rPr lang="en-US" dirty="0" err="1"/>
              <a:t>lng</a:t>
            </a:r>
            <a:r>
              <a:rPr lang="en-US" dirty="0"/>
              <a:t> we used google </a:t>
            </a:r>
            <a:r>
              <a:rPr lang="en-US" dirty="0" err="1"/>
              <a:t>api</a:t>
            </a:r>
            <a:r>
              <a:rPr lang="en-US" dirty="0"/>
              <a:t>; country names were different so we had to match them by country code. We took the sum of each column to get the total number from origin-&gt;</a:t>
            </a:r>
            <a:r>
              <a:rPr lang="en-US" dirty="0" err="1"/>
              <a:t>plotly</a:t>
            </a:r>
            <a:endParaRPr lang="en-US" dirty="0"/>
          </a:p>
        </p:txBody>
      </p:sp>
      <p:sp>
        <p:nvSpPr>
          <p:cNvPr id="4" name="Slide Number Placeholder 3"/>
          <p:cNvSpPr>
            <a:spLocks noGrp="1"/>
          </p:cNvSpPr>
          <p:nvPr>
            <p:ph type="sldNum" sz="quarter" idx="5"/>
          </p:nvPr>
        </p:nvSpPr>
        <p:spPr/>
        <p:txBody>
          <a:bodyPr/>
          <a:lstStyle/>
          <a:p>
            <a:fld id="{51C4FCCD-2D77-43E5-9A35-D7F1D8DF297E}" type="slidenum">
              <a:rPr lang="en-US" smtClean="0"/>
              <a:t>4</a:t>
            </a:fld>
            <a:endParaRPr lang="en-US"/>
          </a:p>
        </p:txBody>
      </p:sp>
    </p:spTree>
    <p:extLst>
      <p:ext uri="{BB962C8B-B14F-4D97-AF65-F5344CB8AC3E}">
        <p14:creationId xmlns:p14="http://schemas.microsoft.com/office/powerpoint/2010/main" val="250824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1E26-5CAE-4041-BE0E-50E44DEFA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00616C-E702-453E-B6AF-2DEB275A1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6F52A-C20A-4C18-82ED-40EB7D328477}"/>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5" name="Footer Placeholder 4">
            <a:extLst>
              <a:ext uri="{FF2B5EF4-FFF2-40B4-BE49-F238E27FC236}">
                <a16:creationId xmlns:a16="http://schemas.microsoft.com/office/drawing/2014/main" id="{D2543C23-745E-45B2-A511-996120D6C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F8C76-8464-4D4B-9C92-257B4B975576}"/>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71897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97B0-0A57-43EA-BFEF-F903E3607E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69792F-804C-48F7-9F17-5904709C00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4F5F0-7E72-4241-AA0C-0771F4A09292}"/>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5" name="Footer Placeholder 4">
            <a:extLst>
              <a:ext uri="{FF2B5EF4-FFF2-40B4-BE49-F238E27FC236}">
                <a16:creationId xmlns:a16="http://schemas.microsoft.com/office/drawing/2014/main" id="{5CD8E62A-844B-4F76-8D0B-1E15C8F01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1252B-12E6-47FC-9F28-468254DB572A}"/>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349928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8C6CE1-4EE0-4592-B6E4-A3EA18CC3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5D6E4-D277-40CA-94FF-550C0B0139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A9345-9C5E-48C4-99D0-3911A619F17A}"/>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5" name="Footer Placeholder 4">
            <a:extLst>
              <a:ext uri="{FF2B5EF4-FFF2-40B4-BE49-F238E27FC236}">
                <a16:creationId xmlns:a16="http://schemas.microsoft.com/office/drawing/2014/main" id="{0CC746EF-E907-4AE2-9CDB-449957656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9B2BF-4E8B-4414-85ED-DD119E5CDED7}"/>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408881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4952-4A64-492A-BEAD-1A36F671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CC7248-6339-40FA-8479-DAA29A537E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4F76B-4192-418A-9207-C776738332DC}"/>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5" name="Footer Placeholder 4">
            <a:extLst>
              <a:ext uri="{FF2B5EF4-FFF2-40B4-BE49-F238E27FC236}">
                <a16:creationId xmlns:a16="http://schemas.microsoft.com/office/drawing/2014/main" id="{C5D8C1D2-A402-4EBE-BDA5-29A0FFE78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4EC8B-1DB7-420A-8BC1-59FB929CCF41}"/>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350246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3248-F7B0-4E9A-9547-24EB1D004D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59330A-AA4F-43FF-8423-F1DFFC8E0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D0851D-6A7F-435C-8E7F-C2DFA80CFD10}"/>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5" name="Footer Placeholder 4">
            <a:extLst>
              <a:ext uri="{FF2B5EF4-FFF2-40B4-BE49-F238E27FC236}">
                <a16:creationId xmlns:a16="http://schemas.microsoft.com/office/drawing/2014/main" id="{35C64599-5C73-47E9-BA45-D1F08B95D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2DCE5-0B7C-4B0C-9499-ACEED41C6E0C}"/>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13679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785F-3866-4FD1-9280-62DCB9C07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A3C8E-6405-469E-9682-B8EC7C2C66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6B5D91-A709-403B-A079-601297EFF5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AD81B-F37E-4B80-B482-C5B425D39CAF}"/>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6" name="Footer Placeholder 5">
            <a:extLst>
              <a:ext uri="{FF2B5EF4-FFF2-40B4-BE49-F238E27FC236}">
                <a16:creationId xmlns:a16="http://schemas.microsoft.com/office/drawing/2014/main" id="{FE4A51AF-9104-4BC7-AAED-97F6D464A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378BC-A460-4763-81B1-B40156C6E146}"/>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363157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1AE3-9B45-4338-B699-F10C48D06A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D2F1F0-DCB0-485C-BD50-9439ED9E4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977F8F-2F1D-4E47-AFF2-7DF268E1FE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F9C5D-FAB5-46FA-80B4-AD0E80E72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2DCE8B-B5D3-4F60-98DA-7A37D6DFC6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A08A3C-1CBF-4487-B249-B63DDBF3D82D}"/>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8" name="Footer Placeholder 7">
            <a:extLst>
              <a:ext uri="{FF2B5EF4-FFF2-40B4-BE49-F238E27FC236}">
                <a16:creationId xmlns:a16="http://schemas.microsoft.com/office/drawing/2014/main" id="{5B98A0E8-660D-4361-B1E8-A33FDD6D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212244-9353-4CA5-8734-CE2EFBDEB1F5}"/>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331496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C41E-0D62-497E-86B6-30E1A4FB47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00371E-6DE4-4913-94DE-1DB7E43858CE}"/>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4" name="Footer Placeholder 3">
            <a:extLst>
              <a:ext uri="{FF2B5EF4-FFF2-40B4-BE49-F238E27FC236}">
                <a16:creationId xmlns:a16="http://schemas.microsoft.com/office/drawing/2014/main" id="{D48EFDD3-1FA9-4B88-B380-DF81BB07A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E38ED-2E1E-4D91-82FF-3E8C13735DDD}"/>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266152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42B9D-5008-49D2-8F7B-EA975B43668B}"/>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3" name="Footer Placeholder 2">
            <a:extLst>
              <a:ext uri="{FF2B5EF4-FFF2-40B4-BE49-F238E27FC236}">
                <a16:creationId xmlns:a16="http://schemas.microsoft.com/office/drawing/2014/main" id="{2566F69E-2FA6-4DA0-B305-E2A470930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0A8F5B-0F89-4F79-8C5E-11A2F0E09418}"/>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423781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D942-B788-48D6-AE41-E4E2961FD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235F2-3442-483F-9683-5ECE67B3F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7D6E7C-4CAB-4801-9E08-A7CBAC5D5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0FC0D-1F36-46AE-B88A-A751E8F1A05F}"/>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6" name="Footer Placeholder 5">
            <a:extLst>
              <a:ext uri="{FF2B5EF4-FFF2-40B4-BE49-F238E27FC236}">
                <a16:creationId xmlns:a16="http://schemas.microsoft.com/office/drawing/2014/main" id="{ED3DACBF-D552-4910-B486-83C5A7C41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F115A-6EE1-4C93-B4EC-05B547A6E445}"/>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369689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74A5-1A56-42B9-BCE4-33447DC20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C3FCA-CF38-48AE-8556-CE098EB68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06847-CDB3-456F-8076-236438294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6A08A1-B1A9-4A02-BDF9-586743BFC495}"/>
              </a:ext>
            </a:extLst>
          </p:cNvPr>
          <p:cNvSpPr>
            <a:spLocks noGrp="1"/>
          </p:cNvSpPr>
          <p:nvPr>
            <p:ph type="dt" sz="half" idx="10"/>
          </p:nvPr>
        </p:nvSpPr>
        <p:spPr/>
        <p:txBody>
          <a:bodyPr/>
          <a:lstStyle/>
          <a:p>
            <a:fld id="{8D7D1B57-D697-470F-AF67-C27388B1CFA3}" type="datetimeFigureOut">
              <a:rPr lang="en-US" smtClean="0"/>
              <a:t>12/14/2018</a:t>
            </a:fld>
            <a:endParaRPr lang="en-US"/>
          </a:p>
        </p:txBody>
      </p:sp>
      <p:sp>
        <p:nvSpPr>
          <p:cNvPr id="6" name="Footer Placeholder 5">
            <a:extLst>
              <a:ext uri="{FF2B5EF4-FFF2-40B4-BE49-F238E27FC236}">
                <a16:creationId xmlns:a16="http://schemas.microsoft.com/office/drawing/2014/main" id="{C7B8B38C-6825-43B2-A367-2C580EB03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0711F-3342-4EB1-B44A-77D82E400AEF}"/>
              </a:ext>
            </a:extLst>
          </p:cNvPr>
          <p:cNvSpPr>
            <a:spLocks noGrp="1"/>
          </p:cNvSpPr>
          <p:nvPr>
            <p:ph type="sldNum" sz="quarter" idx="12"/>
          </p:nvPr>
        </p:nvSpPr>
        <p:spPr/>
        <p:txBody>
          <a:bodyPr/>
          <a:lstStyle/>
          <a:p>
            <a:fld id="{4BD2C60B-1B1F-408D-A1C7-4412A7D11B2B}" type="slidenum">
              <a:rPr lang="en-US" smtClean="0"/>
              <a:t>‹#›</a:t>
            </a:fld>
            <a:endParaRPr lang="en-US"/>
          </a:p>
        </p:txBody>
      </p:sp>
    </p:spTree>
    <p:extLst>
      <p:ext uri="{BB962C8B-B14F-4D97-AF65-F5344CB8AC3E}">
        <p14:creationId xmlns:p14="http://schemas.microsoft.com/office/powerpoint/2010/main" val="319409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D9FBF-E418-410A-9D01-79AF10D70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F1CCB7-C90C-4C1E-A6E5-CB6720122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71006-C0A8-499B-8201-95E8AB8BD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D1B57-D697-470F-AF67-C27388B1CFA3}" type="datetimeFigureOut">
              <a:rPr lang="en-US" smtClean="0"/>
              <a:t>12/14/2018</a:t>
            </a:fld>
            <a:endParaRPr lang="en-US"/>
          </a:p>
        </p:txBody>
      </p:sp>
      <p:sp>
        <p:nvSpPr>
          <p:cNvPr id="5" name="Footer Placeholder 4">
            <a:extLst>
              <a:ext uri="{FF2B5EF4-FFF2-40B4-BE49-F238E27FC236}">
                <a16:creationId xmlns:a16="http://schemas.microsoft.com/office/drawing/2014/main" id="{8684A7D9-498B-4E20-8930-8B5B992FA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7B425E-91C1-4023-B44A-B4522567B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2C60B-1B1F-408D-A1C7-4412A7D11B2B}" type="slidenum">
              <a:rPr lang="en-US" smtClean="0"/>
              <a:t>‹#›</a:t>
            </a:fld>
            <a:endParaRPr lang="en-US"/>
          </a:p>
        </p:txBody>
      </p:sp>
    </p:spTree>
    <p:extLst>
      <p:ext uri="{BB962C8B-B14F-4D97-AF65-F5344CB8AC3E}">
        <p14:creationId xmlns:p14="http://schemas.microsoft.com/office/powerpoint/2010/main" val="416838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9CC44B5-53F9-4F03-9EEB-4C3C821A6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62F0B-6D54-4146-9B17-A8380E519082}"/>
              </a:ext>
            </a:extLst>
          </p:cNvPr>
          <p:cNvSpPr>
            <a:spLocks noGrp="1"/>
          </p:cNvSpPr>
          <p:nvPr>
            <p:ph type="ctrTitle"/>
          </p:nvPr>
        </p:nvSpPr>
        <p:spPr>
          <a:xfrm>
            <a:off x="1158240" y="1122363"/>
            <a:ext cx="6339840" cy="2387600"/>
          </a:xfrm>
        </p:spPr>
        <p:txBody>
          <a:bodyPr vert="horz" lIns="91440" tIns="45720" rIns="91440" bIns="45720" rtlCol="0">
            <a:normAutofit/>
          </a:bodyPr>
          <a:lstStyle/>
          <a:p>
            <a:pPr indent="-228600" algn="l"/>
            <a:r>
              <a:rPr lang="en-US" sz="3100"/>
              <a:t>Atlee Solomon</a:t>
            </a:r>
            <a:br>
              <a:rPr lang="en-US" sz="3100"/>
            </a:br>
            <a:r>
              <a:rPr lang="en-US" sz="3100"/>
              <a:t>Abraham Valdez</a:t>
            </a:r>
            <a:br>
              <a:rPr lang="en-US" sz="3100"/>
            </a:br>
            <a:r>
              <a:rPr lang="en-US" sz="3100"/>
              <a:t>Garrett Cookson</a:t>
            </a:r>
            <a:br>
              <a:rPr lang="en-US" sz="3100"/>
            </a:br>
            <a:r>
              <a:rPr lang="en-US" sz="3100"/>
              <a:t>Margarita Martinez</a:t>
            </a:r>
            <a:br>
              <a:rPr lang="en-US" sz="3100"/>
            </a:br>
            <a:endParaRPr lang="en-US" sz="3100"/>
          </a:p>
        </p:txBody>
      </p:sp>
      <p:sp>
        <p:nvSpPr>
          <p:cNvPr id="3" name="Subtitle 2">
            <a:extLst>
              <a:ext uri="{FF2B5EF4-FFF2-40B4-BE49-F238E27FC236}">
                <a16:creationId xmlns:a16="http://schemas.microsoft.com/office/drawing/2014/main" id="{7B4227B2-22A6-47EF-8FE7-4DEA132D1456}"/>
              </a:ext>
            </a:extLst>
          </p:cNvPr>
          <p:cNvSpPr>
            <a:spLocks noGrp="1"/>
          </p:cNvSpPr>
          <p:nvPr>
            <p:ph type="subTitle" idx="1"/>
          </p:nvPr>
        </p:nvSpPr>
        <p:spPr>
          <a:xfrm>
            <a:off x="1158240" y="4700588"/>
            <a:ext cx="6339840" cy="1655762"/>
          </a:xfrm>
        </p:spPr>
        <p:txBody>
          <a:bodyPr vert="horz" lIns="91440" tIns="45720" rIns="91440" bIns="45720" rtlCol="0">
            <a:normAutofit/>
          </a:bodyPr>
          <a:lstStyle/>
          <a:p>
            <a:pPr indent="-228600" algn="l">
              <a:buFont typeface="Arial" panose="020B0604020202020204" pitchFamily="34" charset="0"/>
              <a:buChar char="•"/>
            </a:pPr>
            <a:r>
              <a:rPr lang="en-US" b="1"/>
              <a:t>Batty Biohazard</a:t>
            </a: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cxnSp>
        <p:nvCxnSpPr>
          <p:cNvPr id="48" name="Straight Connector 47">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ree, animal, mammal, outdoor&#10;&#10;Description automatically generated">
            <a:extLst>
              <a:ext uri="{FF2B5EF4-FFF2-40B4-BE49-F238E27FC236}">
                <a16:creationId xmlns:a16="http://schemas.microsoft.com/office/drawing/2014/main" id="{2190EE5E-6113-45B1-9E4E-9E49A20FBCDE}"/>
              </a:ext>
            </a:extLst>
          </p:cNvPr>
          <p:cNvPicPr>
            <a:picLocks noChangeAspect="1"/>
          </p:cNvPicPr>
          <p:nvPr/>
        </p:nvPicPr>
        <p:blipFill rotWithShape="1">
          <a:blip r:embed="rId3">
            <a:extLst>
              <a:ext uri="{28A0092B-C50C-407E-A947-70E740481C1C}">
                <a14:useLocalDpi xmlns:a14="http://schemas.microsoft.com/office/drawing/2010/main" val="0"/>
              </a:ext>
            </a:extLst>
          </a:blip>
          <a:srcRect r="7750"/>
          <a:stretch/>
        </p:blipFill>
        <p:spPr>
          <a:xfrm>
            <a:off x="8134348" y="1005839"/>
            <a:ext cx="3444236" cy="3444236"/>
          </a:xfrm>
          <a:custGeom>
            <a:avLst/>
            <a:gdLst>
              <a:gd name="connsiteX0" fmla="*/ 1722118 w 3444236"/>
              <a:gd name="connsiteY0" fmla="*/ 0 h 3444236"/>
              <a:gd name="connsiteX1" fmla="*/ 3444236 w 3444236"/>
              <a:gd name="connsiteY1" fmla="*/ 1722118 h 3444236"/>
              <a:gd name="connsiteX2" fmla="*/ 1722118 w 3444236"/>
              <a:gd name="connsiteY2" fmla="*/ 3444236 h 3444236"/>
              <a:gd name="connsiteX3" fmla="*/ 0 w 3444236"/>
              <a:gd name="connsiteY3" fmla="*/ 1722118 h 3444236"/>
              <a:gd name="connsiteX4" fmla="*/ 1722118 w 3444236"/>
              <a:gd name="connsiteY4" fmla="*/ 0 h 344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236" h="3444236">
                <a:moveTo>
                  <a:pt x="1722118" y="0"/>
                </a:moveTo>
                <a:cubicBezTo>
                  <a:pt x="2673218" y="0"/>
                  <a:pt x="3444236" y="771018"/>
                  <a:pt x="3444236" y="1722118"/>
                </a:cubicBezTo>
                <a:cubicBezTo>
                  <a:pt x="3444236" y="2673218"/>
                  <a:pt x="2673218" y="3444236"/>
                  <a:pt x="1722118" y="3444236"/>
                </a:cubicBezTo>
                <a:cubicBezTo>
                  <a:pt x="771018" y="3444236"/>
                  <a:pt x="0" y="2673218"/>
                  <a:pt x="0" y="1722118"/>
                </a:cubicBezTo>
                <a:cubicBezTo>
                  <a:pt x="0" y="771018"/>
                  <a:pt x="771018" y="0"/>
                  <a:pt x="1722118" y="0"/>
                </a:cubicBezTo>
                <a:close/>
              </a:path>
            </a:pathLst>
          </a:custGeom>
        </p:spPr>
      </p:pic>
    </p:spTree>
    <p:extLst>
      <p:ext uri="{BB962C8B-B14F-4D97-AF65-F5344CB8AC3E}">
        <p14:creationId xmlns:p14="http://schemas.microsoft.com/office/powerpoint/2010/main" val="367303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67">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9FFE7C2-E44A-43DC-AD2C-1794AD7F09F0}"/>
              </a:ext>
            </a:extLst>
          </p:cNvPr>
          <p:cNvSpPr>
            <a:spLocks noGrp="1"/>
          </p:cNvSpPr>
          <p:nvPr>
            <p:ph type="title"/>
          </p:nvPr>
        </p:nvSpPr>
        <p:spPr>
          <a:xfrm>
            <a:off x="821516" y="640263"/>
            <a:ext cx="6204984" cy="1344975"/>
          </a:xfrm>
        </p:spPr>
        <p:txBody>
          <a:bodyPr vert="horz" lIns="91440" tIns="45720" rIns="91440" bIns="45720" rtlCol="0">
            <a:normAutofit/>
          </a:bodyPr>
          <a:lstStyle/>
          <a:p>
            <a:r>
              <a:rPr lang="en-US" sz="4000" b="1" u="sng"/>
              <a:t>Motivation &amp; Summary</a:t>
            </a:r>
            <a:br>
              <a:rPr lang="en-US" sz="4000" b="1" u="sng"/>
            </a:br>
            <a:endParaRPr lang="en-US" sz="4000"/>
          </a:p>
        </p:txBody>
      </p:sp>
      <p:sp>
        <p:nvSpPr>
          <p:cNvPr id="6" name="Content Placeholder 5">
            <a:extLst>
              <a:ext uri="{FF2B5EF4-FFF2-40B4-BE49-F238E27FC236}">
                <a16:creationId xmlns:a16="http://schemas.microsoft.com/office/drawing/2014/main" id="{4F35837B-8DB5-4C47-BC0D-5E07A80DF453}"/>
              </a:ext>
            </a:extLst>
          </p:cNvPr>
          <p:cNvSpPr>
            <a:spLocks noGrp="1"/>
          </p:cNvSpPr>
          <p:nvPr>
            <p:ph idx="1"/>
          </p:nvPr>
        </p:nvSpPr>
        <p:spPr>
          <a:xfrm>
            <a:off x="821515" y="2121762"/>
            <a:ext cx="6204984" cy="3626917"/>
          </a:xfrm>
        </p:spPr>
        <p:txBody>
          <a:bodyPr vert="horz" lIns="91440" tIns="45720" rIns="91440" bIns="45720" rtlCol="0">
            <a:normAutofit/>
          </a:bodyPr>
          <a:lstStyle/>
          <a:p>
            <a:pPr>
              <a:spcAft>
                <a:spcPts val="600"/>
              </a:spcAft>
            </a:pPr>
            <a:r>
              <a:rPr lang="en-US" sz="1500" b="1" i="1" u="sng">
                <a:highlight>
                  <a:srgbClr val="00FFFF"/>
                </a:highlight>
              </a:rPr>
              <a:t>Core Message and theme: </a:t>
            </a:r>
            <a:r>
              <a:rPr lang="en-US" sz="1500" i="1" u="sng">
                <a:highlight>
                  <a:srgbClr val="00FFFF"/>
                </a:highlight>
              </a:rPr>
              <a:t>Using ML to categorize the type of leukemia.</a:t>
            </a:r>
            <a:endParaRPr lang="en-US" sz="1500" i="1">
              <a:highlight>
                <a:srgbClr val="00FFFF"/>
              </a:highlight>
            </a:endParaRPr>
          </a:p>
          <a:p>
            <a:pPr>
              <a:spcAft>
                <a:spcPts val="600"/>
              </a:spcAft>
            </a:pPr>
            <a:r>
              <a:rPr lang="en-US" sz="1500" b="1" u="sng">
                <a:highlight>
                  <a:srgbClr val="00FFFF"/>
                </a:highlight>
              </a:rPr>
              <a:t>Summary</a:t>
            </a:r>
            <a:r>
              <a:rPr lang="en-US" sz="1500" b="1">
                <a:highlight>
                  <a:srgbClr val="00FFFF"/>
                </a:highlight>
              </a:rPr>
              <a:t>: </a:t>
            </a:r>
          </a:p>
          <a:p>
            <a:pPr>
              <a:spcAft>
                <a:spcPts val="600"/>
              </a:spcAft>
            </a:pPr>
            <a:r>
              <a:rPr lang="en-US" sz="1500"/>
              <a:t>Acute lymphocytic leukemia (ALL) is a type of cancer of the blood and bone marrow — the spongy tissue inside bones where blood cells are made. The word "acute" in acute lymphocytic leukemia comes from the fact that the disease progresses rapidly and creates immature blood cells, rather than mature ones (Mayoclinic)</a:t>
            </a:r>
          </a:p>
          <a:p>
            <a:pPr>
              <a:spcAft>
                <a:spcPts val="600"/>
              </a:spcAft>
            </a:pPr>
            <a:r>
              <a:rPr lang="en-US" sz="1500"/>
              <a:t>Acute myeloid leukemia (AML) starts in the bone marrow (the soft inner part of certain bones, where new blood cells are made), but most often it quickly moves into the blood, as well. It can sometimes spread to other parts of the body including the lymph nodes, liver, spleen, central nervous system (brain and spinal cord), and testicles.  (Cancer.org)</a:t>
            </a:r>
          </a:p>
          <a:p>
            <a:pPr>
              <a:spcAft>
                <a:spcPts val="600"/>
              </a:spcAft>
            </a:pPr>
            <a:endParaRPr lang="en-US" sz="1500"/>
          </a:p>
        </p:txBody>
      </p:sp>
      <p:pic>
        <p:nvPicPr>
          <p:cNvPr id="2" name="Picture 1">
            <a:extLst>
              <a:ext uri="{FF2B5EF4-FFF2-40B4-BE49-F238E27FC236}">
                <a16:creationId xmlns:a16="http://schemas.microsoft.com/office/drawing/2014/main" id="{C81AB27C-E2E1-46D0-8F41-186D6C63A40B}"/>
              </a:ext>
            </a:extLst>
          </p:cNvPr>
          <p:cNvPicPr>
            <a:picLocks noChangeAspect="1"/>
          </p:cNvPicPr>
          <p:nvPr/>
        </p:nvPicPr>
        <p:blipFill>
          <a:blip r:embed="rId2"/>
          <a:stretch>
            <a:fillRect/>
          </a:stretch>
        </p:blipFill>
        <p:spPr>
          <a:xfrm>
            <a:off x="7997242" y="306909"/>
            <a:ext cx="3707027" cy="2286000"/>
          </a:xfrm>
          <a:prstGeom prst="rect">
            <a:avLst/>
          </a:prstGeom>
        </p:spPr>
      </p:pic>
      <p:pic>
        <p:nvPicPr>
          <p:cNvPr id="7" name="Picture 6" descr="A picture containing tree, animal, mammal, outdoor&#10;&#10;Description automatically generated">
            <a:extLst>
              <a:ext uri="{FF2B5EF4-FFF2-40B4-BE49-F238E27FC236}">
                <a16:creationId xmlns:a16="http://schemas.microsoft.com/office/drawing/2014/main" id="{3155B15D-C287-4880-AA1C-B93C560E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3903" y="2828925"/>
            <a:ext cx="3673706" cy="3388994"/>
          </a:xfrm>
          <a:prstGeom prst="rect">
            <a:avLst/>
          </a:prstGeom>
        </p:spPr>
      </p:pic>
    </p:spTree>
    <p:extLst>
      <p:ext uri="{BB962C8B-B14F-4D97-AF65-F5344CB8AC3E}">
        <p14:creationId xmlns:p14="http://schemas.microsoft.com/office/powerpoint/2010/main" val="22960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ree, animal, mammal, outdoor&#10;&#10;Description automatically generated">
            <a:extLst>
              <a:ext uri="{FF2B5EF4-FFF2-40B4-BE49-F238E27FC236}">
                <a16:creationId xmlns:a16="http://schemas.microsoft.com/office/drawing/2014/main" id="{AD86C70E-94C9-4C9E-8554-D27226C44BCB}"/>
              </a:ext>
            </a:extLst>
          </p:cNvPr>
          <p:cNvPicPr>
            <a:picLocks noChangeAspect="1"/>
          </p:cNvPicPr>
          <p:nvPr/>
        </p:nvPicPr>
        <p:blipFill rotWithShape="1">
          <a:blip r:embed="rId3">
            <a:extLst>
              <a:ext uri="{28A0092B-C50C-407E-A947-70E740481C1C}">
                <a14:useLocalDpi xmlns:a14="http://schemas.microsoft.com/office/drawing/2010/main" val="0"/>
              </a:ext>
            </a:extLst>
          </a:blip>
          <a:srcRect l="1531" r="13392" b="-2"/>
          <a:stretch/>
        </p:blipFill>
        <p:spPr>
          <a:xfrm>
            <a:off x="-11909" y="10"/>
            <a:ext cx="6324601" cy="6857990"/>
          </a:xfrm>
          <a:prstGeom prst="rect">
            <a:avLst/>
          </a:prstGeom>
        </p:spPr>
      </p:pic>
      <p:pic>
        <p:nvPicPr>
          <p:cNvPr id="27" name="Picture 26">
            <a:extLst>
              <a:ext uri="{FF2B5EF4-FFF2-40B4-BE49-F238E27FC236}">
                <a16:creationId xmlns:a16="http://schemas.microsoft.com/office/drawing/2014/main" id="{19AE98B8-B73A-4724-B639-017087F923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A5B083-64BA-4391-A851-43971FBF8522}"/>
              </a:ext>
            </a:extLst>
          </p:cNvPr>
          <p:cNvSpPr>
            <a:spLocks noGrp="1"/>
          </p:cNvSpPr>
          <p:nvPr>
            <p:ph type="ctrTitle"/>
          </p:nvPr>
        </p:nvSpPr>
        <p:spPr>
          <a:xfrm>
            <a:off x="6751320" y="4560914"/>
            <a:ext cx="4869179" cy="1325563"/>
          </a:xfrm>
        </p:spPr>
        <p:txBody>
          <a:bodyPr vert="horz" lIns="91440" tIns="45720" rIns="91440" bIns="45720" rtlCol="0" anchor="ctr">
            <a:normAutofit/>
          </a:bodyPr>
          <a:lstStyle/>
          <a:p>
            <a:pPr algn="l"/>
            <a:r>
              <a:rPr lang="en-US" sz="4400">
                <a:ln w="22225">
                  <a:solidFill>
                    <a:srgbClr val="FFFFFF"/>
                  </a:solidFill>
                </a:ln>
                <a:solidFill>
                  <a:srgbClr val="000000"/>
                </a:solidFill>
              </a:rPr>
              <a:t>Question &amp; Data </a:t>
            </a:r>
          </a:p>
        </p:txBody>
      </p:sp>
      <p:sp>
        <p:nvSpPr>
          <p:cNvPr id="3" name="Subtitle 2">
            <a:extLst>
              <a:ext uri="{FF2B5EF4-FFF2-40B4-BE49-F238E27FC236}">
                <a16:creationId xmlns:a16="http://schemas.microsoft.com/office/drawing/2014/main" id="{98BF2DEA-512C-404A-AF68-4E7BDBEAD22A}"/>
              </a:ext>
            </a:extLst>
          </p:cNvPr>
          <p:cNvSpPr>
            <a:spLocks noGrp="1"/>
          </p:cNvSpPr>
          <p:nvPr>
            <p:ph type="subTitle" idx="1"/>
          </p:nvPr>
        </p:nvSpPr>
        <p:spPr>
          <a:xfrm>
            <a:off x="6751321" y="1382165"/>
            <a:ext cx="4869179" cy="3047946"/>
          </a:xfrm>
        </p:spPr>
        <p:txBody>
          <a:bodyPr vert="horz" lIns="91440" tIns="45720" rIns="91440" bIns="45720" rtlCol="0" anchor="b">
            <a:normAutofit/>
          </a:bodyPr>
          <a:lstStyle/>
          <a:p>
            <a:pPr indent="-228600" algn="l">
              <a:buClr>
                <a:schemeClr val="accent1"/>
              </a:buClr>
              <a:buSzPct val="80000"/>
              <a:buFont typeface="Arial" panose="020B0604020202020204" pitchFamily="34" charset="0"/>
              <a:buChar char="•"/>
            </a:pPr>
            <a:endParaRPr lang="en-US" sz="1800" dirty="0">
              <a:solidFill>
                <a:srgbClr val="000000"/>
              </a:solidFill>
              <a:highlight>
                <a:srgbClr val="000000"/>
              </a:highlight>
            </a:endParaRPr>
          </a:p>
          <a:p>
            <a:pPr indent="-228600" algn="l">
              <a:buClr>
                <a:schemeClr val="accent1"/>
              </a:buClr>
              <a:buSzPct val="80000"/>
              <a:buFont typeface="Arial" panose="020B0604020202020204" pitchFamily="34" charset="0"/>
              <a:buChar char="•"/>
            </a:pPr>
            <a:endParaRPr lang="en-US" sz="1800" dirty="0">
              <a:solidFill>
                <a:srgbClr val="000000"/>
              </a:solidFill>
              <a:highlight>
                <a:srgbClr val="000000"/>
              </a:highlight>
            </a:endParaRPr>
          </a:p>
          <a:p>
            <a:pPr indent="-228600" algn="l">
              <a:buClr>
                <a:schemeClr val="accent1"/>
              </a:buClr>
              <a:buSzPct val="80000"/>
              <a:buFont typeface="Arial" panose="020B0604020202020204" pitchFamily="34" charset="0"/>
              <a:buChar char="•"/>
            </a:pPr>
            <a:endParaRPr lang="en-US" sz="1800" dirty="0">
              <a:solidFill>
                <a:srgbClr val="000000"/>
              </a:solidFill>
              <a:highlight>
                <a:srgbClr val="000000"/>
              </a:highlight>
            </a:endParaRPr>
          </a:p>
          <a:p>
            <a:pPr indent="-228600" algn="l">
              <a:buClr>
                <a:schemeClr val="accent1"/>
              </a:buClr>
              <a:buSzPct val="80000"/>
              <a:buFont typeface="Arial" panose="020B0604020202020204" pitchFamily="34" charset="0"/>
              <a:buChar char="•"/>
            </a:pPr>
            <a:endParaRPr lang="en-US" sz="1800" dirty="0">
              <a:solidFill>
                <a:srgbClr val="000000"/>
              </a:solidFill>
              <a:highlight>
                <a:srgbClr val="000000"/>
              </a:highlight>
            </a:endParaRPr>
          </a:p>
          <a:p>
            <a:pPr indent="-228600" algn="l">
              <a:buClr>
                <a:schemeClr val="accent1"/>
              </a:buClr>
              <a:buSzPct val="80000"/>
              <a:buFont typeface="Arial" panose="020B0604020202020204" pitchFamily="34" charset="0"/>
              <a:buChar char="•"/>
            </a:pPr>
            <a:endParaRPr lang="en-US" sz="1800" dirty="0">
              <a:solidFill>
                <a:srgbClr val="000000"/>
              </a:solidFill>
              <a:highlight>
                <a:srgbClr val="000000"/>
              </a:highlight>
            </a:endParaRPr>
          </a:p>
          <a:p>
            <a:pPr indent="-228600" algn="l">
              <a:buClr>
                <a:schemeClr val="accent1"/>
              </a:buClr>
              <a:buSzPct val="80000"/>
              <a:buFont typeface="Arial" panose="020B0604020202020204" pitchFamily="34" charset="0"/>
              <a:buChar char="•"/>
            </a:pPr>
            <a:endParaRPr lang="en-US" sz="1800" dirty="0">
              <a:solidFill>
                <a:srgbClr val="000000"/>
              </a:solidFill>
              <a:highlight>
                <a:srgbClr val="000000"/>
              </a:highlight>
            </a:endParaRPr>
          </a:p>
          <a:p>
            <a:pPr indent="-228600" algn="l">
              <a:buClr>
                <a:schemeClr val="accent1"/>
              </a:buClr>
              <a:buSzPct val="80000"/>
              <a:buFont typeface="Arial" panose="020B0604020202020204" pitchFamily="34" charset="0"/>
              <a:buChar char="•"/>
            </a:pPr>
            <a:r>
              <a:rPr lang="en-US" sz="1800" dirty="0">
                <a:solidFill>
                  <a:srgbClr val="000000"/>
                </a:solidFill>
              </a:rPr>
              <a:t>https://www.kaggle.com/crawford/gene-expression</a:t>
            </a:r>
            <a:endParaRPr lang="en-US" sz="1800" dirty="0">
              <a:solidFill>
                <a:srgbClr val="000000"/>
              </a:solidFill>
              <a:highlight>
                <a:srgbClr val="000000"/>
              </a:highlight>
            </a:endParaRPr>
          </a:p>
        </p:txBody>
      </p:sp>
    </p:spTree>
    <p:extLst>
      <p:ext uri="{BB962C8B-B14F-4D97-AF65-F5344CB8AC3E}">
        <p14:creationId xmlns:p14="http://schemas.microsoft.com/office/powerpoint/2010/main" val="99899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E93F-2C89-4217-A33D-D513753E9FCE}"/>
              </a:ext>
            </a:extLst>
          </p:cNvPr>
          <p:cNvSpPr>
            <a:spLocks noGrp="1"/>
          </p:cNvSpPr>
          <p:nvPr>
            <p:ph type="ctrTitle"/>
          </p:nvPr>
        </p:nvSpPr>
        <p:spPr>
          <a:xfrm>
            <a:off x="1990218" y="283830"/>
            <a:ext cx="8209661" cy="880217"/>
          </a:xfrm>
        </p:spPr>
        <p:txBody>
          <a:bodyPr>
            <a:noAutofit/>
          </a:bodyPr>
          <a:lstStyle/>
          <a:p>
            <a:r>
              <a:rPr lang="en-US" sz="3200" dirty="0"/>
              <a:t>Coding Approach and Data Munging Techniques:</a:t>
            </a:r>
          </a:p>
        </p:txBody>
      </p:sp>
      <p:sp>
        <p:nvSpPr>
          <p:cNvPr id="4" name="Rectangle 3">
            <a:extLst>
              <a:ext uri="{FF2B5EF4-FFF2-40B4-BE49-F238E27FC236}">
                <a16:creationId xmlns:a16="http://schemas.microsoft.com/office/drawing/2014/main" id="{27B029F1-68A7-4DC6-9FB2-26C7713AD723}"/>
              </a:ext>
            </a:extLst>
          </p:cNvPr>
          <p:cNvSpPr/>
          <p:nvPr/>
        </p:nvSpPr>
        <p:spPr>
          <a:xfrm>
            <a:off x="4711133" y="3244334"/>
            <a:ext cx="2769733" cy="369332"/>
          </a:xfrm>
          <a:prstGeom prst="rect">
            <a:avLst/>
          </a:prstGeom>
        </p:spPr>
        <p:txBody>
          <a:bodyPr wrap="none">
            <a:spAutoFit/>
          </a:bodyPr>
          <a:lstStyle/>
          <a:p>
            <a:r>
              <a:rPr lang="en-US" dirty="0">
                <a:solidFill>
                  <a:schemeClr val="bg1"/>
                </a:solidFill>
              </a:rPr>
              <a:t>Data Cleanup &amp; Exploration</a:t>
            </a:r>
            <a:endParaRPr lang="en-US" dirty="0"/>
          </a:p>
        </p:txBody>
      </p:sp>
      <p:graphicFrame>
        <p:nvGraphicFramePr>
          <p:cNvPr id="5" name="Diagram 4">
            <a:extLst>
              <a:ext uri="{FF2B5EF4-FFF2-40B4-BE49-F238E27FC236}">
                <a16:creationId xmlns:a16="http://schemas.microsoft.com/office/drawing/2014/main" id="{873EE3D0-1121-4FE9-82C8-2511A652E46D}"/>
              </a:ext>
            </a:extLst>
          </p:cNvPr>
          <p:cNvGraphicFramePr/>
          <p:nvPr>
            <p:extLst>
              <p:ext uri="{D42A27DB-BD31-4B8C-83A1-F6EECF244321}">
                <p14:modId xmlns:p14="http://schemas.microsoft.com/office/powerpoint/2010/main" val="613642184"/>
              </p:ext>
            </p:extLst>
          </p:nvPr>
        </p:nvGraphicFramePr>
        <p:xfrm>
          <a:off x="2012056" y="109568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24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4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DF61C-05D0-4E7D-B5A3-4E71BE23C63F}"/>
              </a:ext>
            </a:extLst>
          </p:cNvPr>
          <p:cNvSpPr>
            <a:spLocks noGrp="1"/>
          </p:cNvSpPr>
          <p:nvPr>
            <p:ph type="title"/>
          </p:nvPr>
        </p:nvSpPr>
        <p:spPr>
          <a:xfrm>
            <a:off x="546351" y="433545"/>
            <a:ext cx="11139854" cy="930447"/>
          </a:xfrm>
          <a:prstGeom prst="ellipse">
            <a:avLst/>
          </a:prstGeom>
        </p:spPr>
        <p:txBody>
          <a:bodyPr vert="horz" lIns="91440" tIns="45720" rIns="91440" bIns="45720" rtlCol="0" anchor="b">
            <a:normAutofit/>
          </a:bodyPr>
          <a:lstStyle/>
          <a:p>
            <a:pPr algn="ctr"/>
            <a:r>
              <a:rPr lang="en-US" sz="3800" dirty="0">
                <a:solidFill>
                  <a:srgbClr val="FFFFFF"/>
                </a:solidFill>
              </a:rPr>
              <a:t>Results shown in Tableau</a:t>
            </a:r>
          </a:p>
        </p:txBody>
      </p:sp>
      <p:cxnSp>
        <p:nvCxnSpPr>
          <p:cNvPr id="91" name="Straight Connector 4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2" name="Content Placeholder 4" descr="A screenshot of text&#10;&#10;Description automatically generated">
            <a:extLst>
              <a:ext uri="{FF2B5EF4-FFF2-40B4-BE49-F238E27FC236}">
                <a16:creationId xmlns:a16="http://schemas.microsoft.com/office/drawing/2014/main" id="{5B7853FA-D76A-45A4-AD19-B87C3E141C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615" y="2426818"/>
            <a:ext cx="3687820" cy="3997637"/>
          </a:xfrm>
          <a:prstGeom prst="rect">
            <a:avLst/>
          </a:prstGeom>
        </p:spPr>
      </p:pic>
      <p:cxnSp>
        <p:nvCxnSpPr>
          <p:cNvPr id="93" name="Straight Connector 4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C8498D60-349A-449F-ADFA-E54DEE744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607249"/>
            <a:ext cx="5455917" cy="1636774"/>
          </a:xfrm>
          <a:prstGeom prst="rect">
            <a:avLst/>
          </a:prstGeom>
        </p:spPr>
      </p:pic>
    </p:spTree>
    <p:extLst>
      <p:ext uri="{BB962C8B-B14F-4D97-AF65-F5344CB8AC3E}">
        <p14:creationId xmlns:p14="http://schemas.microsoft.com/office/powerpoint/2010/main" val="384067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4D85E-D7AC-4C30-9F4F-2D6536CE7536}"/>
              </a:ext>
            </a:extLst>
          </p:cNvPr>
          <p:cNvSpPr>
            <a:spLocks noGrp="1"/>
          </p:cNvSpPr>
          <p:nvPr>
            <p:ph type="ctrTitle"/>
          </p:nvPr>
        </p:nvSpPr>
        <p:spPr>
          <a:xfrm>
            <a:off x="4380588" y="965199"/>
            <a:ext cx="6766078" cy="4927601"/>
          </a:xfrm>
        </p:spPr>
        <p:txBody>
          <a:bodyPr anchor="ctr">
            <a:normAutofit/>
          </a:bodyPr>
          <a:lstStyle/>
          <a:p>
            <a:pPr algn="l"/>
            <a:r>
              <a:rPr lang="en-US" sz="5400">
                <a:solidFill>
                  <a:schemeClr val="tx1">
                    <a:lumMod val="85000"/>
                    <a:lumOff val="15000"/>
                  </a:schemeClr>
                </a:solidFill>
              </a:rPr>
              <a:t>Post Mortem</a:t>
            </a:r>
          </a:p>
        </p:txBody>
      </p:sp>
      <p:sp>
        <p:nvSpPr>
          <p:cNvPr id="3" name="Subtitle 2">
            <a:extLst>
              <a:ext uri="{FF2B5EF4-FFF2-40B4-BE49-F238E27FC236}">
                <a16:creationId xmlns:a16="http://schemas.microsoft.com/office/drawing/2014/main" id="{3934703B-ADEC-44F0-AF69-D2D5EDC35E26}"/>
              </a:ext>
            </a:extLst>
          </p:cNvPr>
          <p:cNvSpPr>
            <a:spLocks noGrp="1"/>
          </p:cNvSpPr>
          <p:nvPr>
            <p:ph type="subTitle" idx="1"/>
          </p:nvPr>
        </p:nvSpPr>
        <p:spPr>
          <a:xfrm>
            <a:off x="1023257" y="965198"/>
            <a:ext cx="2707937" cy="4927602"/>
          </a:xfrm>
        </p:spPr>
        <p:txBody>
          <a:bodyPr anchor="ctr">
            <a:normAutofit/>
          </a:bodyPr>
          <a:lstStyle/>
          <a:p>
            <a:pPr algn="r"/>
            <a:r>
              <a:rPr lang="en-US" sz="2000">
                <a:solidFill>
                  <a:schemeClr val="accent1"/>
                </a:solidFill>
              </a:rPr>
              <a:t>Issues:</a:t>
            </a:r>
          </a:p>
          <a:p>
            <a:pPr algn="r"/>
            <a:r>
              <a:rPr lang="en-US" sz="2000">
                <a:solidFill>
                  <a:schemeClr val="accent1"/>
                </a:solidFill>
              </a:rPr>
              <a:t>The paper did not provide the code</a:t>
            </a:r>
          </a:p>
          <a:p>
            <a:pPr algn="r"/>
            <a:endParaRPr lang="en-US" sz="2000">
              <a:solidFill>
                <a:schemeClr val="accent1"/>
              </a:solidFill>
            </a:endParaRPr>
          </a:p>
        </p:txBody>
      </p:sp>
      <p:cxnSp>
        <p:nvCxnSpPr>
          <p:cNvPr id="40" name="Straight Connector 3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70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Words>
  <Application>Microsoft Office PowerPoint</Application>
  <PresentationFormat>Widescreen</PresentationFormat>
  <Paragraphs>34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Atlee Solomon Abraham Valdez Garrett Cookson Margarita Martinez </vt:lpstr>
      <vt:lpstr>Motivation &amp; Summary </vt:lpstr>
      <vt:lpstr>Question &amp; Data </vt:lpstr>
      <vt:lpstr>Coding Approach and Data Munging Techniques:</vt:lpstr>
      <vt:lpstr>Results shown in Tableau</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Atlee Solomon Abraham Valdez Garrett Cookson Margarita Martinez </dc:title>
  <dc:creator>Atlee Solomon</dc:creator>
  <cp:lastModifiedBy>Atlee Solomon</cp:lastModifiedBy>
  <cp:revision>1</cp:revision>
  <dcterms:created xsi:type="dcterms:W3CDTF">2018-12-15T04:36:42Z</dcterms:created>
  <dcterms:modified xsi:type="dcterms:W3CDTF">2018-12-15T04:37:11Z</dcterms:modified>
</cp:coreProperties>
</file>