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463" autoAdjust="0"/>
  </p:normalViewPr>
  <p:slideViewPr>
    <p:cSldViewPr snapToGrid="0">
      <p:cViewPr varScale="1">
        <p:scale>
          <a:sx n="66" d="100"/>
          <a:sy n="66" d="100"/>
        </p:scale>
        <p:origin x="13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56B8B-AA88-439A-95AD-FBA59DEDBC6A}" type="datetimeFigureOut">
              <a:rPr lang="is-IS" smtClean="0"/>
              <a:t>10.4.2019</a:t>
            </a:fld>
            <a:endParaRPr lang="is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43BFC-EF72-481A-99A7-2CAAE8F1A8E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2458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Ekki sýnt í kóðabútnum: sækjum eigindin úr ResultSettinu r og geymum í þessum breytum.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43BFC-EF72-481A-99A7-2CAAE8F1A8EB}" type="slidenum">
              <a:rPr lang="is-IS" smtClean="0"/>
              <a:t>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4357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F232-AE65-4EE1-9E7D-17BA9BCE6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5998F-9744-42B1-8ACB-6FF13D921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6E94E-CFAE-4B2D-B527-4DA71D46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AF7-4E59-4242-AABC-576DC4C4C85E}" type="datetimeFigureOut">
              <a:rPr lang="is-IS" smtClean="0"/>
              <a:t>10.4.2019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012F5-2E55-425F-B6BD-22C38DC9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6FE81-281F-4582-872C-9D02F235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5444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8E6-CA24-48A6-93CA-73218751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E2150-891D-4785-8CA4-F05DA2771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73FC8-40F4-4CF4-8876-051C23BB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AF7-4E59-4242-AABC-576DC4C4C85E}" type="datetimeFigureOut">
              <a:rPr lang="is-IS" smtClean="0"/>
              <a:t>10.4.2019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3EBA-4F66-4B99-9553-83466EF5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98635-E1BE-46F0-B526-132E54F8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3385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8E131-D680-48DF-9B08-8A729C60F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D2AD5-0666-4FC7-A089-C8595769B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5AA0E-2E0F-447A-808B-FF1227C1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AF7-4E59-4242-AABC-576DC4C4C85E}" type="datetimeFigureOut">
              <a:rPr lang="is-IS" smtClean="0"/>
              <a:t>10.4.2019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3136-147F-4A08-AF65-732FE071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14577-5034-4D1C-A3D3-E4AE6A68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727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60D1-381C-4AEA-9804-61589483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A05B-A3FD-40FD-B9AE-2C44CB37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7750-F5CD-4FCB-B407-7ED68920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AF7-4E59-4242-AABC-576DC4C4C85E}" type="datetimeFigureOut">
              <a:rPr lang="is-IS" smtClean="0"/>
              <a:t>10.4.2019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E61F-4D46-480E-849B-A8E054B0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0DE25-C7AE-408E-8E32-0165788A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7718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F834-50F6-4516-9795-E3D82888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2E1C4-C37F-48B7-9AB0-0C3887F28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0D0A3-9672-469B-8027-D4B06F58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AF7-4E59-4242-AABC-576DC4C4C85E}" type="datetimeFigureOut">
              <a:rPr lang="is-IS" smtClean="0"/>
              <a:t>10.4.2019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00BF6-75F1-41D9-8580-24500632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47773-7B84-439C-AA7F-1F98D923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2597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75BB-A653-4A20-A641-31551175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5948-D484-4FFB-AC82-7B27211F0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4F21A-C48F-449B-9919-503FA19C9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322F6-FFB5-4351-A9D3-73A9ACE3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AF7-4E59-4242-AABC-576DC4C4C85E}" type="datetimeFigureOut">
              <a:rPr lang="is-IS" smtClean="0"/>
              <a:t>10.4.2019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A6907-BEF9-4946-9F49-E806DB6E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929F9-5886-4716-BC60-3910E50C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3896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9FAC-B61F-46F6-829D-884264D5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784F7-500C-42F4-83E1-2BF60ED0C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5E62F-DC94-43F8-8475-AC62B05A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B14CE-9BEA-4694-AF9C-411B53737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4A44F-B03A-439D-BD3F-C49124F65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8A978-17AC-45B2-822B-EC915CF6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AF7-4E59-4242-AABC-576DC4C4C85E}" type="datetimeFigureOut">
              <a:rPr lang="is-IS" smtClean="0"/>
              <a:t>10.4.2019</a:t>
            </a:fld>
            <a:endParaRPr lang="is-I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5EDBC-B0F0-4F84-BF88-E76A5EBB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66D9F-EA93-48F9-A3E4-126F36B5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7520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2536-2805-4EE9-8F91-D4C5575A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4E208-B977-4475-AA0B-A32C9104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AF7-4E59-4242-AABC-576DC4C4C85E}" type="datetimeFigureOut">
              <a:rPr lang="is-IS" smtClean="0"/>
              <a:t>10.4.2019</a:t>
            </a:fld>
            <a:endParaRPr lang="is-I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31C1D-9D8D-4F2B-9CD0-733DB8EA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77F91-CD10-4D47-8272-A3D8D489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8146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72AC9-D47A-4D24-BD55-621AF7EB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AF7-4E59-4242-AABC-576DC4C4C85E}" type="datetimeFigureOut">
              <a:rPr lang="is-IS" smtClean="0"/>
              <a:t>10.4.2019</a:t>
            </a:fld>
            <a:endParaRPr lang="is-I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7702F-04A5-4699-BC63-AFEBABB0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BF4CA-5938-47EB-B359-8CD8A637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09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FECC-910F-4D78-8E8D-7DB99FD1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09AE-1A3B-4B42-91E8-3CB58E62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D2782-0103-42F1-AE8C-1E79A68EB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FA0D7-7CAB-404C-A95E-049C0289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AF7-4E59-4242-AABC-576DC4C4C85E}" type="datetimeFigureOut">
              <a:rPr lang="is-IS" smtClean="0"/>
              <a:t>10.4.2019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ECA17-1FDF-45DA-94C6-262B6C96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86245-5EFA-4EEA-826E-76E2AF91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9449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07C7-66B0-4DE7-BED5-FAE1A9D8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F8FE5-6C4F-4B64-8EB4-16BE3667C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88D7-F704-49D5-9019-70D00AF8F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BAD8B-53CD-4A90-A55F-BE0A2B0B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AF7-4E59-4242-AABC-576DC4C4C85E}" type="datetimeFigureOut">
              <a:rPr lang="is-IS" smtClean="0"/>
              <a:t>10.4.2019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F82BD-D5D7-434E-81E0-D43EB69C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F6B2D-A9BF-4FDE-B9A8-2BE1963F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4935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BF6A1-B731-444C-8B23-119A13B3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DE6D0-EA5A-4450-92B7-26B0FC8A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D3AE-2096-4991-BC20-030E9A31D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0CAF7-4E59-4242-AABC-576DC4C4C85E}" type="datetimeFigureOut">
              <a:rPr lang="is-IS" smtClean="0"/>
              <a:t>10.4.2019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4F6F-36D0-410D-8CEE-A84713935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85CF-673E-49AC-8F00-36F19BE8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C4676-357E-427E-8BFF-90085EA15C0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78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6323-340E-4B2F-AA69-1B9D48AF5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703309"/>
          </a:xfrm>
        </p:spPr>
        <p:txBody>
          <a:bodyPr>
            <a:normAutofit/>
          </a:bodyPr>
          <a:lstStyle/>
          <a:p>
            <a:r>
              <a:rPr lang="is-IS" sz="4400" dirty="0"/>
              <a:t>System architecture: Highlights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18E5E-B6D5-404A-B047-D7A89B2AE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94668" y="4655350"/>
            <a:ext cx="8981243" cy="1337076"/>
          </a:xfrm>
        </p:spPr>
        <p:txBody>
          <a:bodyPr/>
          <a:lstStyle/>
          <a:p>
            <a:r>
              <a:rPr lang="is-IS" dirty="0"/>
              <a:t>RoomQuery class that contains </a:t>
            </a:r>
          </a:p>
          <a:p>
            <a:r>
              <a:rPr lang="is-IS" dirty="0"/>
              <a:t>the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9DD92-6818-4ACD-99B1-36E6A3E08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9" y="1125167"/>
            <a:ext cx="5667375" cy="3514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D88104-FA85-4171-9237-362647EE7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316" y="3429000"/>
            <a:ext cx="6473371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C25668-6209-4185-A325-6AA5404AE1E0}"/>
              </a:ext>
            </a:extLst>
          </p:cNvPr>
          <p:cNvSpPr txBox="1"/>
          <p:nvPr/>
        </p:nvSpPr>
        <p:spPr>
          <a:xfrm>
            <a:off x="6886575" y="2631159"/>
            <a:ext cx="419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JDBC code fragment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6EE92E-B2EB-4F0B-8421-683F923A4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3265" y="6171927"/>
            <a:ext cx="9377994" cy="58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8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9ACB-AED2-4D68-A8ED-C008CBB5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 look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EB03-7803-46C2-98AC-1889C046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Things that went well:</a:t>
            </a:r>
          </a:p>
          <a:p>
            <a:pPr lvl="1"/>
            <a:r>
              <a:rPr lang="is-IS" dirty="0"/>
              <a:t>Implementation and coding of classes (UML effective blueprint)</a:t>
            </a:r>
          </a:p>
          <a:p>
            <a:pPr lvl="1"/>
            <a:r>
              <a:rPr lang="is-IS" dirty="0"/>
              <a:t>Filtering and sorting using SQL</a:t>
            </a:r>
          </a:p>
          <a:p>
            <a:pPr marL="0" indent="0">
              <a:buNone/>
            </a:pPr>
            <a:endParaRPr lang="is-IS" dirty="0"/>
          </a:p>
          <a:p>
            <a:r>
              <a:rPr lang="is-IS" dirty="0"/>
              <a:t>Things that could have gone smoother:</a:t>
            </a:r>
          </a:p>
          <a:p>
            <a:pPr lvl="1"/>
            <a:r>
              <a:rPr lang="is-IS" dirty="0"/>
              <a:t>Communication between teams in cluster (bigger challenge than first thought)</a:t>
            </a:r>
          </a:p>
          <a:p>
            <a:pPr lvl="2"/>
            <a:r>
              <a:rPr lang="is-IS" dirty="0"/>
              <a:t>In the future we would communicate expectations better between groups</a:t>
            </a:r>
          </a:p>
          <a:p>
            <a:pPr lvl="1"/>
            <a:r>
              <a:rPr lang="is-IS" dirty="0"/>
              <a:t>JDBC/SQLite and JUnit took time because of inexperience</a:t>
            </a:r>
          </a:p>
        </p:txBody>
      </p:sp>
    </p:spTree>
    <p:extLst>
      <p:ext uri="{BB962C8B-B14F-4D97-AF65-F5344CB8AC3E}">
        <p14:creationId xmlns:p14="http://schemas.microsoft.com/office/powerpoint/2010/main" val="299015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92</Words>
  <Application>Microsoft Office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System architecture: Highlights</vt:lpstr>
      <vt:lpstr>A look 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architecture: Highlights</dc:title>
  <dc:creator>Olafur</dc:creator>
  <cp:lastModifiedBy>Olafur</cp:lastModifiedBy>
  <cp:revision>6</cp:revision>
  <dcterms:created xsi:type="dcterms:W3CDTF">2019-04-08T16:19:05Z</dcterms:created>
  <dcterms:modified xsi:type="dcterms:W3CDTF">2019-04-10T15:26:35Z</dcterms:modified>
</cp:coreProperties>
</file>