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A9A9A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6" autoAdjust="0"/>
  </p:normalViewPr>
  <p:slideViewPr>
    <p:cSldViewPr snapToObjects="1">
      <p:cViewPr>
        <p:scale>
          <a:sx n="90" d="100"/>
          <a:sy n="90" d="100"/>
        </p:scale>
        <p:origin x="-1296" y="-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FBC2-1DFD-0C43-AA2E-A1B15B6060D4}" type="datetime1">
              <a:rPr kumimoji="1" lang="en-US" altLang="ja-JP" smtClean="0"/>
              <a:t>7/9/14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5D9C-2E72-DD4F-B436-303D95E5E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1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7BA4-038E-2440-A43C-B38C923B1DB2}" type="datetime1">
              <a:rPr kumimoji="1" lang="en-US" altLang="ja-JP" smtClean="0"/>
              <a:t>7/9/14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7D2A-9174-6249-838D-3448C4DB8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79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601365"/>
            <a:ext cx="8420100" cy="1827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4000"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53000" y="4293096"/>
            <a:ext cx="4210050" cy="2158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1400">
                <a:solidFill>
                  <a:schemeClr val="tx1">
                    <a:tint val="75000"/>
                  </a:schemeClr>
                </a:solidFill>
                <a:latin typeface="Optima"/>
                <a:ea typeface="ヒラギノ明朝 Pro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7" name="Picture 6" descr="OUR*IROロゴ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8260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5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3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54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3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6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45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5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4"/>
          <p:cNvSpPr/>
          <p:nvPr userDrawn="1"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 typeface="+mj-lt"/>
              <a:buNone/>
              <a:defRPr sz="3200">
                <a:solidFill>
                  <a:schemeClr val="accent6"/>
                </a:solidFill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412777"/>
            <a:ext cx="8915400" cy="471338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♢"/>
              <a:defRPr sz="1800">
                <a:latin typeface="Optima"/>
                <a:ea typeface="ヒラギノ明朝 Pro W3"/>
              </a:defRPr>
            </a:lvl1pPr>
            <a:lvl2pPr marL="742950" indent="-285750">
              <a:buFont typeface="Arial"/>
              <a:buChar char="→"/>
              <a:defRPr sz="1800">
                <a:latin typeface="Optima"/>
                <a:ea typeface="ヒラギノ明朝 Pro W3"/>
              </a:defRPr>
            </a:lvl2pPr>
            <a:lvl3pPr>
              <a:defRPr sz="1800">
                <a:latin typeface="Optima"/>
                <a:ea typeface="ヒラギノ明朝 Pro W3"/>
              </a:defRPr>
            </a:lvl3pPr>
            <a:lvl4pPr>
              <a:defRPr sz="1800">
                <a:latin typeface="Optima"/>
                <a:ea typeface="ヒラギノ明朝 Pro W3"/>
              </a:defRPr>
            </a:lvl4pPr>
            <a:lvl5pPr>
              <a:defRPr sz="1800">
                <a:latin typeface="Optima"/>
                <a:ea typeface="ヒラギノ明朝 Pro W3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tima"/>
                <a:ea typeface="ヒラギノ明朝 Pro W3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14"/>
          <p:cNvSpPr/>
          <p:nvPr userDrawn="1"/>
        </p:nvSpPr>
        <p:spPr>
          <a:xfrm>
            <a:off x="0" y="83671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9A9A9A"/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548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81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3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tima"/>
                <a:ea typeface="ヒラギノ明朝 Pro W3"/>
                <a:cs typeface="Calibri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9A9A9A"/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 W3"/>
          <a:ea typeface="ヒラギノ角ゴ Pro W3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© 2014 Creati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Cafe&amp;</a:t>
            </a:r>
            <a:r>
              <a:rPr lang="ja-JP" altLang="en-US" dirty="0"/>
              <a:t>ガラス工房 海遊魚</a:t>
            </a:r>
            <a:r>
              <a:rPr lang="en-US" altLang="ja-JP" dirty="0"/>
              <a:t> </a:t>
            </a:r>
            <a:r>
              <a:rPr lang="ja-JP" altLang="en-US" dirty="0"/>
              <a:t>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ホームページ新設について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endParaRPr lang="en-US" altLang="ja-JP" dirty="0"/>
          </a:p>
          <a:p>
            <a:pPr>
              <a:lnSpc>
                <a:spcPct val="130000"/>
              </a:lnSpc>
            </a:pPr>
            <a:r>
              <a:rPr lang="en-US" altLang="ja-JP" dirty="0"/>
              <a:t>Creative Office OUR*IRO</a:t>
            </a:r>
          </a:p>
          <a:p>
            <a:pPr>
              <a:lnSpc>
                <a:spcPct val="130000"/>
              </a:lnSpc>
            </a:pPr>
            <a:endParaRPr lang="en-US" altLang="ja-JP" dirty="0"/>
          </a:p>
          <a:p>
            <a:pPr>
              <a:lnSpc>
                <a:spcPct val="130000"/>
              </a:lnSpc>
            </a:pPr>
            <a:r>
              <a:rPr lang="ja-JP" altLang="en-US" dirty="0"/>
              <a:t>須藤　悠惟</a:t>
            </a:r>
            <a:endParaRPr lang="en-US" altLang="ja-JP" dirty="0"/>
          </a:p>
          <a:p>
            <a:pPr>
              <a:lnSpc>
                <a:spcPct val="130000"/>
              </a:lnSpc>
            </a:pPr>
            <a:r>
              <a:rPr lang="ja-JP" altLang="en-US" dirty="0"/>
              <a:t>利根川直紀</a:t>
            </a:r>
            <a:endParaRPr lang="en-US" altLang="ja-JP" dirty="0"/>
          </a:p>
          <a:p>
            <a:pPr>
              <a:lnSpc>
                <a:spcPct val="130000"/>
              </a:lnSpc>
            </a:pPr>
            <a:r>
              <a:rPr lang="ja-JP" altLang="en-US" dirty="0"/>
              <a:t>玉利　貴樹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3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kumimoji="1" lang="ja-JP" altLang="en-US" dirty="0" smtClean="0"/>
              <a:t>今後のスケジュール（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514194"/>
              </p:ext>
            </p:extLst>
          </p:nvPr>
        </p:nvGraphicFramePr>
        <p:xfrm>
          <a:off x="495300" y="1412872"/>
          <a:ext cx="8915400" cy="4744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372"/>
                <a:gridCol w="3600400"/>
                <a:gridCol w="3809628"/>
              </a:tblGrid>
              <a:tr h="3078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時期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Optima"/>
                          <a:ea typeface="ヒラギノ明朝 Pro W3"/>
                        </a:rPr>
                        <a:t>OUR*IRO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海遊魚様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7001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7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20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日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/ 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40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10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72898" y="1916832"/>
            <a:ext cx="244827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構成の決定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2898" y="2564901"/>
            <a:ext cx="2448272" cy="360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72898" y="3212962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写真撮影、第</a:t>
            </a:r>
            <a:r>
              <a:rPr lang="en-US" altLang="ja-JP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2</a:t>
            </a:r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回打ち合わせ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72898" y="3861038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72898" y="4509114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コーディング開始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72898" y="515719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動作確認、マニュアル作成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93160" y="3212962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確認、修正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93160" y="2564901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文章、素材決定</a:t>
            </a:r>
            <a:endParaRPr lang="en-US" altLang="ja-JP" sz="1200" dirty="0" smtClean="0">
              <a:solidFill>
                <a:schemeClr val="tx1"/>
              </a:solidFill>
              <a:latin typeface="Helvetica"/>
              <a:ea typeface="ヒラギノ角ゴ Pro W3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（デザインに必要な部分のみ）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72898" y="5805265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ホームページ一般公開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93160" y="515719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納品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3797034" y="2276872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1"/>
            <a:endCxn id="21" idx="3"/>
          </p:cNvCxnSpPr>
          <p:nvPr/>
        </p:nvCxnSpPr>
        <p:spPr>
          <a:xfrm flipH="1">
            <a:off x="5021170" y="3392986"/>
            <a:ext cx="137199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2" idx="0"/>
          </p:cNvCxnSpPr>
          <p:nvPr/>
        </p:nvCxnSpPr>
        <p:spPr>
          <a:xfrm>
            <a:off x="3797034" y="3573009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23" idx="0"/>
          </p:cNvCxnSpPr>
          <p:nvPr/>
        </p:nvCxnSpPr>
        <p:spPr>
          <a:xfrm>
            <a:off x="3797034" y="4221085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3797034" y="4869161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3"/>
            <a:endCxn id="29" idx="1"/>
          </p:cNvCxnSpPr>
          <p:nvPr/>
        </p:nvCxnSpPr>
        <p:spPr>
          <a:xfrm>
            <a:off x="5021170" y="5337214"/>
            <a:ext cx="137199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9" idx="2"/>
            <a:endCxn id="28" idx="3"/>
          </p:cNvCxnSpPr>
          <p:nvPr/>
        </p:nvCxnSpPr>
        <p:spPr>
          <a:xfrm rot="5400000">
            <a:off x="6085207" y="4453200"/>
            <a:ext cx="468052" cy="2596126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1"/>
            <a:endCxn id="20" idx="3"/>
          </p:cNvCxnSpPr>
          <p:nvPr/>
        </p:nvCxnSpPr>
        <p:spPr>
          <a:xfrm flipH="1" flipV="1">
            <a:off x="5021170" y="2744917"/>
            <a:ext cx="1371990" cy="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26" idx="0"/>
          </p:cNvCxnSpPr>
          <p:nvPr/>
        </p:nvCxnSpPr>
        <p:spPr>
          <a:xfrm rot="16200000" flipH="1">
            <a:off x="5563151" y="1158816"/>
            <a:ext cx="288029" cy="3820262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68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kumimoji="1" lang="ja-JP" altLang="en-US" dirty="0" smtClean="0"/>
              <a:t>今後のスケジュール（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各工程</a:t>
            </a:r>
            <a:r>
              <a:rPr lang="ja-JP" altLang="en-US" dirty="0"/>
              <a:t>の</a:t>
            </a:r>
            <a:r>
              <a:rPr lang="ja-JP" altLang="en-US" dirty="0" smtClean="0"/>
              <a:t>しめきり</a:t>
            </a:r>
            <a:endParaRPr lang="ja-JP" altLang="en-US" dirty="0"/>
          </a:p>
          <a:p>
            <a:r>
              <a:rPr lang="ja-JP" altLang="en-US" dirty="0" smtClean="0"/>
              <a:t>東</a:t>
            </a:r>
            <a:r>
              <a:rPr lang="ja-JP" altLang="en-US" dirty="0"/>
              <a:t>さんに提出していただくもの（コンセプト、開業の経緯など）</a:t>
            </a:r>
          </a:p>
          <a:p>
            <a:r>
              <a:rPr lang="ja-JP" altLang="en-US" dirty="0" smtClean="0"/>
              <a:t>第二回</a:t>
            </a:r>
            <a:r>
              <a:rPr lang="ja-JP" altLang="en-US" dirty="0"/>
              <a:t>打ち合わせ＝写真撮影の日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日曜日</a:t>
            </a:r>
            <a:r>
              <a:rPr lang="ja-JP" altLang="en-US" dirty="0"/>
              <a:t>大丈夫？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6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 smtClean="0"/>
              <a:t>本日話し合いたいこと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自己紹介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契約について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必要な書類の確認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サイト要件の定義（サイトの役割を明確にする）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各コンテンツの確認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デザインの方向性のすり合わせ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今後のスケジュール</a:t>
            </a:r>
            <a:endParaRPr lang="en-US" altLang="ja-JP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2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5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契約について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現金</a:t>
            </a:r>
            <a:r>
              <a:rPr lang="ja-JP" altLang="en-US" dirty="0" smtClean="0"/>
              <a:t>、安房マネー、現物支給の割合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現金は</a:t>
            </a:r>
            <a:r>
              <a:rPr lang="en-US" altLang="ja-JP" dirty="0" smtClean="0"/>
              <a:t>●●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安房マネーは</a:t>
            </a:r>
            <a:r>
              <a:rPr kumimoji="1" lang="en-US" altLang="ja-JP" dirty="0" smtClean="0"/>
              <a:t>●●</a:t>
            </a:r>
            <a:r>
              <a:rPr kumimoji="1" lang="ja-JP" altLang="en-US" dirty="0" smtClean="0"/>
              <a:t>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現物支給（工房作品など）でさらに上記から割引？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支払い方法、支払い時期の確定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時期に関してと補助金との兼ね合いを調整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契約時の取り決め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納期、納品方法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OUR*IRO</a:t>
            </a:r>
            <a:r>
              <a:rPr kumimoji="1" lang="ja-JP" altLang="en-US" dirty="0" smtClean="0"/>
              <a:t>広報活動のためのご協力、情報提供</a:t>
            </a: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>
                <a:latin typeface="Calibri"/>
                <a:cs typeface="Calibri"/>
              </a:rPr>
              <a:t>3</a:t>
            </a:fld>
            <a:endParaRPr kumimoji="1" lang="ja-JP" altLang="en-US" dirty="0">
              <a:latin typeface="Calibri"/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958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必要な書類の確認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助成金</a:t>
            </a:r>
            <a:r>
              <a:rPr lang="ja-JP" altLang="en-US" dirty="0"/>
              <a:t>で必要な書類の確認</a:t>
            </a:r>
          </a:p>
          <a:p>
            <a:pPr marL="0" indent="0">
              <a:buNone/>
            </a:pPr>
            <a:r>
              <a:rPr lang="en-US" altLang="ja-JP" dirty="0" smtClean="0"/>
              <a:t>	【</a:t>
            </a:r>
            <a:r>
              <a:rPr lang="ja-JP" altLang="en-US" dirty="0" smtClean="0"/>
              <a:t>参考</a:t>
            </a:r>
            <a:r>
              <a:rPr lang="ja-JP" altLang="en-US" dirty="0"/>
              <a:t>：</a:t>
            </a:r>
            <a:r>
              <a:rPr lang="en-US" altLang="ja-JP" dirty="0" smtClean="0"/>
              <a:t>4】</a:t>
            </a:r>
            <a:r>
              <a:rPr lang="ja-JP" altLang="en-US" dirty="0" smtClean="0"/>
              <a:t>補助</a:t>
            </a:r>
            <a:r>
              <a:rPr lang="ja-JP" altLang="en-US" dirty="0"/>
              <a:t>対象経費（</a:t>
            </a:r>
            <a:r>
              <a:rPr lang="en-US" altLang="ja-JP" dirty="0"/>
              <a:t>P18</a:t>
            </a:r>
            <a:r>
              <a:rPr lang="ja-JP" altLang="en-US" dirty="0"/>
              <a:t>抜粋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(</a:t>
            </a:r>
            <a:r>
              <a:rPr lang="en-US" altLang="ja-JP" dirty="0"/>
              <a:t>1</a:t>
            </a:r>
            <a:r>
              <a:rPr lang="en-US" altLang="ja-JP" dirty="0" smtClean="0"/>
              <a:t>) </a:t>
            </a:r>
            <a:r>
              <a:rPr lang="ja-JP" altLang="en-US" dirty="0" smtClean="0"/>
              <a:t>補助</a:t>
            </a:r>
            <a:r>
              <a:rPr lang="ja-JP" altLang="en-US" dirty="0"/>
              <a:t>対象となる経費は、次の</a:t>
            </a:r>
            <a:r>
              <a:rPr lang="en-US" altLang="ja-JP" dirty="0"/>
              <a:t>1~3</a:t>
            </a:r>
            <a:r>
              <a:rPr lang="ja-JP" altLang="en-US" dirty="0"/>
              <a:t>の条件をすべて満たすものと</a:t>
            </a:r>
            <a:r>
              <a:rPr lang="ja-JP" altLang="en-US" dirty="0" smtClean="0"/>
              <a:t>なります</a:t>
            </a:r>
            <a:r>
              <a:rPr lang="ja-JP" altLang="en-US" dirty="0"/>
              <a:t>。</a:t>
            </a:r>
          </a:p>
          <a:p>
            <a:pPr marL="0" indent="0">
              <a:buNone/>
            </a:pPr>
            <a:r>
              <a:rPr lang="en-US" altLang="ja-JP" dirty="0" smtClean="0"/>
              <a:t>		</a:t>
            </a:r>
            <a:r>
              <a:rPr lang="en-US" altLang="ja-JP" dirty="0" smtClean="0"/>
              <a:t>	① </a:t>
            </a:r>
            <a:r>
              <a:rPr lang="ja-JP" altLang="en-US" dirty="0" smtClean="0"/>
              <a:t>使用</a:t>
            </a:r>
            <a:r>
              <a:rPr lang="ja-JP" altLang="en-US" dirty="0"/>
              <a:t>目的が本事業の遂行に必要なものと明確に特定できる</a:t>
            </a:r>
            <a:r>
              <a:rPr lang="ja-JP" altLang="en-US" dirty="0" smtClean="0"/>
              <a:t>経費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/>
              <a:t>	② </a:t>
            </a:r>
            <a:r>
              <a:rPr lang="ja-JP" altLang="en-US" u="sng" dirty="0" smtClean="0">
                <a:solidFill>
                  <a:srgbClr val="F79646"/>
                </a:solidFill>
              </a:rPr>
              <a:t>交付</a:t>
            </a:r>
            <a:r>
              <a:rPr lang="ja-JP" altLang="en-US" u="sng" dirty="0">
                <a:solidFill>
                  <a:srgbClr val="F79646"/>
                </a:solidFill>
              </a:rPr>
              <a:t>決定日以降に発生した</a:t>
            </a:r>
            <a:r>
              <a:rPr lang="ja-JP" altLang="en-US" u="sng" dirty="0" smtClean="0">
                <a:solidFill>
                  <a:srgbClr val="F79646"/>
                </a:solidFill>
              </a:rPr>
              <a:t>経費</a:t>
            </a:r>
            <a:endParaRPr lang="en-US" altLang="ja-JP" u="sng" dirty="0" smtClean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/>
              <a:t>	③ </a:t>
            </a:r>
            <a:r>
              <a:rPr lang="ja-JP" altLang="en-US" u="sng" dirty="0" smtClean="0">
                <a:solidFill>
                  <a:srgbClr val="F79646"/>
                </a:solidFill>
              </a:rPr>
              <a:t>証拠</a:t>
            </a:r>
            <a:r>
              <a:rPr lang="ja-JP" altLang="en-US" u="sng" dirty="0">
                <a:solidFill>
                  <a:srgbClr val="F79646"/>
                </a:solidFill>
              </a:rPr>
              <a:t>資料等によって金額が確認できる経費</a:t>
            </a:r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双方</a:t>
            </a:r>
            <a:r>
              <a:rPr lang="ja-JP" altLang="en-US" dirty="0"/>
              <a:t>で取り交わしておくべき書類の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助成金</a:t>
            </a:r>
            <a:r>
              <a:rPr lang="ja-JP" altLang="en-US" dirty="0"/>
              <a:t>サイドで必要がなければ、固いものではなく、端的で</a:t>
            </a:r>
            <a:r>
              <a:rPr lang="ja-JP" altLang="en-US" dirty="0" smtClean="0"/>
              <a:t>シンプル</a:t>
            </a:r>
            <a:r>
              <a:rPr lang="ja-JP" altLang="en-US" dirty="0"/>
              <a:t>な「覚書」程度のもので</a:t>
            </a:r>
            <a:r>
              <a:rPr lang="ja-JP" altLang="en-US" dirty="0" smtClean="0"/>
              <a:t>取り交わしたい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27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サイト要件の定義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全体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カフェ</a:t>
            </a:r>
            <a:r>
              <a:rPr lang="ja-JP" altLang="en-US" dirty="0"/>
              <a:t>とガラス工房、それぞれの情報量の</a:t>
            </a:r>
            <a:r>
              <a:rPr lang="ja-JP" altLang="en-US" dirty="0" smtClean="0"/>
              <a:t>バランス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</a:t>
            </a:r>
            <a:r>
              <a:rPr lang="ja-JP" altLang="en-US" dirty="0"/>
              <a:t>では、開始の動機について「ガラス工房の稼働するのを</a:t>
            </a:r>
            <a:r>
              <a:rPr lang="ja-JP" altLang="en-US" dirty="0" smtClean="0"/>
              <a:t>機に</a:t>
            </a:r>
            <a:r>
              <a:rPr lang="ja-JP" altLang="en-US" dirty="0"/>
              <a:t>」とありましたが、カフェと工房、両者の案内</a:t>
            </a:r>
            <a:r>
              <a:rPr lang="ja-JP" altLang="en-US" dirty="0" smtClean="0"/>
              <a:t>？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目的に使いたいですか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ガラス</a:t>
            </a:r>
            <a:r>
              <a:rPr lang="ja-JP" altLang="en-US" dirty="0"/>
              <a:t>工房の商品を買っていただくための営業</a:t>
            </a:r>
            <a:r>
              <a:rPr lang="ja-JP" altLang="en-US" dirty="0" smtClean="0"/>
              <a:t>ツール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カフェ</a:t>
            </a:r>
            <a:r>
              <a:rPr lang="ja-JP" altLang="en-US" dirty="0"/>
              <a:t>に初めてくる人への</a:t>
            </a:r>
            <a:r>
              <a:rPr lang="ja-JP" altLang="en-US" dirty="0" smtClean="0"/>
              <a:t>道案内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人に見てもらいたいですか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都市部</a:t>
            </a:r>
            <a:r>
              <a:rPr lang="ja-JP" altLang="en-US" dirty="0"/>
              <a:t>から来る観光客、地元民、初めての方、常連</a:t>
            </a:r>
            <a:r>
              <a:rPr lang="ja-JP" altLang="en-US" dirty="0" smtClean="0"/>
              <a:t>さん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親子連れ</a:t>
            </a:r>
            <a:r>
              <a:rPr lang="ja-JP" altLang="en-US" dirty="0"/>
              <a:t>、家族客、子どもも見るか？お年寄りは見るか</a:t>
            </a:r>
            <a:r>
              <a:rPr lang="ja-JP" altLang="en-US" dirty="0" smtClean="0"/>
              <a:t>？</a:t>
            </a:r>
            <a:r>
              <a:rPr lang="en-US" altLang="ja-JP" dirty="0" smtClean="0"/>
              <a:t>Etc..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28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各コンテンツの確認（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大まかな構成は以下を想定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36277"/>
              </p:ext>
            </p:extLst>
          </p:nvPr>
        </p:nvGraphicFramePr>
        <p:xfrm>
          <a:off x="992560" y="2146136"/>
          <a:ext cx="7920879" cy="392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  <a:gridCol w="3024336"/>
                <a:gridCol w="2808311"/>
              </a:tblGrid>
              <a:tr h="3467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ページ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内容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備考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（紹介）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開業の経緯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紹介文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トップページと統一？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カフェ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メニュー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ガラス工房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工房の紹介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アクセス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地図（方法は画像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埋め込み）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公共交通の説明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自家用車の説明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お問い合わせ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問い合わせフォーム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（方法はフォーム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画像）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フォームは既存サービスのみ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8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各コンテンツの確認（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アクセス・マップ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マップ</a:t>
            </a:r>
            <a:r>
              <a:rPr lang="ja-JP" altLang="en-US" dirty="0"/>
              <a:t>の表示方法。</a:t>
            </a:r>
            <a:r>
              <a:rPr lang="en-US" altLang="ja-JP" dirty="0"/>
              <a:t>Google </a:t>
            </a:r>
            <a:r>
              <a:rPr lang="en-US" altLang="ja-JP" dirty="0" smtClean="0"/>
              <a:t>Maps</a:t>
            </a:r>
            <a:r>
              <a:rPr lang="ja-JP" altLang="en-US" dirty="0" smtClean="0"/>
              <a:t>の埋め込み</a:t>
            </a:r>
            <a:r>
              <a:rPr lang="ja-JP" altLang="en-US" dirty="0"/>
              <a:t>で</a:t>
            </a:r>
            <a:r>
              <a:rPr lang="en-US" altLang="ja-JP" dirty="0"/>
              <a:t>OK</a:t>
            </a:r>
            <a:r>
              <a:rPr lang="ja-JP" altLang="en-US" dirty="0"/>
              <a:t>か？</a:t>
            </a:r>
          </a:p>
          <a:p>
            <a:r>
              <a:rPr lang="ja-JP" altLang="en-US" dirty="0" smtClean="0"/>
              <a:t>フォト・ギャラリー（お店</a:t>
            </a:r>
            <a:r>
              <a:rPr lang="ja-JP" altLang="en-US" dirty="0"/>
              <a:t>の写真、ガラスの写真をスライドショー</a:t>
            </a:r>
            <a:r>
              <a:rPr lang="ja-JP" altLang="en-US" dirty="0" smtClean="0"/>
              <a:t>で）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スライド</a:t>
            </a:r>
            <a:r>
              <a:rPr lang="ja-JP" altLang="en-US" dirty="0"/>
              <a:t>の</a:t>
            </a:r>
            <a:r>
              <a:rPr lang="en-US" altLang="ja-JP" dirty="0"/>
              <a:t>Demo</a:t>
            </a:r>
            <a:r>
              <a:rPr lang="ja-JP" altLang="en-US" dirty="0"/>
              <a:t>を見て、中身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r>
              <a:rPr lang="ja-JP" altLang="en-US" dirty="0" smtClean="0"/>
              <a:t>お問い合わせ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</a:t>
            </a:r>
            <a:r>
              <a:rPr lang="ja-JP" altLang="en-US" dirty="0"/>
              <a:t>直紀が用意した</a:t>
            </a:r>
            <a:r>
              <a:rPr lang="en-US" altLang="ja-JP" dirty="0" smtClean="0"/>
              <a:t>Demo</a:t>
            </a:r>
            <a:r>
              <a:rPr lang="ja-JP" altLang="en-US" dirty="0"/>
              <a:t>を見せる）</a:t>
            </a:r>
          </a:p>
          <a:p>
            <a:r>
              <a:rPr lang="ja-JP" altLang="en-US" dirty="0" smtClean="0"/>
              <a:t>リンク</a:t>
            </a:r>
            <a:endParaRPr lang="ja-JP" altLang="en-US" dirty="0"/>
          </a:p>
          <a:p>
            <a:r>
              <a:rPr lang="ja-JP" altLang="en-US" dirty="0" smtClean="0"/>
              <a:t>開業</a:t>
            </a:r>
            <a:r>
              <a:rPr lang="ja-JP" altLang="en-US" dirty="0"/>
              <a:t>の経緯</a:t>
            </a:r>
          </a:p>
          <a:p>
            <a:r>
              <a:rPr lang="en-US" altLang="ja-JP" dirty="0" smtClean="0"/>
              <a:t>About Us</a:t>
            </a:r>
            <a:endParaRPr lang="en-US" altLang="ja-JP" dirty="0"/>
          </a:p>
          <a:p>
            <a:r>
              <a:rPr lang="en-US" altLang="ja-JP" dirty="0" smtClean="0"/>
              <a:t>Menu</a:t>
            </a:r>
            <a:endParaRPr lang="en-US" altLang="ja-JP" dirty="0"/>
          </a:p>
          <a:p>
            <a:r>
              <a:rPr lang="ja-JP" altLang="en-US" dirty="0" smtClean="0"/>
              <a:t>営業</a:t>
            </a:r>
            <a:r>
              <a:rPr lang="ja-JP" altLang="en-US" dirty="0"/>
              <a:t>時間</a:t>
            </a:r>
          </a:p>
          <a:p>
            <a:r>
              <a:rPr lang="ja-JP" altLang="en-US" dirty="0" smtClean="0"/>
              <a:t>ガラス</a:t>
            </a:r>
            <a:r>
              <a:rPr lang="ja-JP" altLang="en-US" dirty="0"/>
              <a:t>工房の紹介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32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デザインの方向性のすり合わせ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（基本的</a:t>
            </a:r>
            <a:r>
              <a:rPr lang="ja-JP" altLang="en-US" dirty="0"/>
              <a:t>にタマリンマター</a:t>
            </a:r>
            <a:r>
              <a:rPr lang="ja-JP" altLang="en-US" dirty="0" smtClean="0"/>
              <a:t>で）</a:t>
            </a:r>
            <a:endParaRPr lang="ja-JP" altLang="en-US" dirty="0"/>
          </a:p>
          <a:p>
            <a:r>
              <a:rPr lang="ja-JP" altLang="en-US" dirty="0"/>
              <a:t>例があるといいかも</a:t>
            </a:r>
            <a:r>
              <a:rPr lang="ja-JP" altLang="en-US" dirty="0" smtClean="0"/>
              <a:t>ね</a:t>
            </a:r>
            <a:endParaRPr lang="ja-JP" altLang="en-US" dirty="0"/>
          </a:p>
          <a:p>
            <a:r>
              <a:rPr lang="ja-JP" altLang="en-US" dirty="0"/>
              <a:t>あっくんと写真のことで確認しておくことは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各ページ</a:t>
            </a:r>
            <a:r>
              <a:rPr lang="ja-JP" altLang="en-US" dirty="0"/>
              <a:t>の被写体か</a:t>
            </a:r>
            <a:r>
              <a:rPr lang="ja-JP" altLang="en-US" dirty="0" smtClean="0"/>
              <a:t>？</a:t>
            </a:r>
            <a:endParaRPr lang="ja-JP" altLang="en-US" dirty="0"/>
          </a:p>
          <a:p>
            <a:r>
              <a:rPr lang="ja-JP" altLang="en-US" dirty="0" smtClean="0"/>
              <a:t>写真</a:t>
            </a:r>
            <a:r>
              <a:rPr lang="ja-JP" altLang="en-US" dirty="0"/>
              <a:t>の枚数制限は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たとえば</a:t>
            </a:r>
            <a:r>
              <a:rPr lang="ja-JP" altLang="en-US" dirty="0"/>
              <a:t>、メニュー</a:t>
            </a:r>
            <a:r>
              <a:rPr lang="en-US" altLang="ja-JP" dirty="0"/>
              <a:t>100</a:t>
            </a:r>
            <a:r>
              <a:rPr lang="ja-JP" altLang="en-US" dirty="0"/>
              <a:t>種類とってって言われてそれは可能なのか？上限をどこに設ける</a:t>
            </a:r>
            <a:r>
              <a:rPr lang="ja-JP" altLang="en-US" dirty="0" smtClean="0"/>
              <a:t>か</a:t>
            </a:r>
            <a:endParaRPr lang="ja-JP" altLang="en-US" dirty="0"/>
          </a:p>
          <a:p>
            <a:r>
              <a:rPr lang="ja-JP" altLang="en-US" dirty="0" smtClean="0"/>
              <a:t>あっくんの</a:t>
            </a:r>
            <a:r>
              <a:rPr lang="ja-JP" altLang="en-US" dirty="0"/>
              <a:t>スケジュールおさえる。８月後半</a:t>
            </a:r>
            <a:r>
              <a:rPr lang="ja-JP" altLang="en-US" dirty="0" smtClean="0"/>
              <a:t>以降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0765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4">
      <a:dk1>
        <a:srgbClr val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647</Words>
  <Application>Microsoft Macintosh PowerPoint</Application>
  <PresentationFormat>A4 Paper (210x297 mm)</PresentationFormat>
  <Paragraphs>147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ホワイト</vt:lpstr>
      <vt:lpstr>Custom Design</vt:lpstr>
      <vt:lpstr>Cafe&amp;ガラス工房 海遊魚 様 ホームページ新設について</vt:lpstr>
      <vt:lpstr>本日話し合いたいこと</vt:lpstr>
      <vt:lpstr>1. 自己紹介</vt:lpstr>
      <vt:lpstr>2. 契約について</vt:lpstr>
      <vt:lpstr>3. 必要な書類の確認</vt:lpstr>
      <vt:lpstr>4. サイト要件の定義</vt:lpstr>
      <vt:lpstr>5. 各コンテンツの確認（1）</vt:lpstr>
      <vt:lpstr>5. 各コンテンツの確認（2）</vt:lpstr>
      <vt:lpstr>6. デザインの方向性のすり合わせ</vt:lpstr>
      <vt:lpstr>7. 今後のスケジュール（1）</vt:lpstr>
      <vt:lpstr>7. 今後のスケジュール（3）</vt:lpstr>
    </vt:vector>
  </TitlesOfParts>
  <Manager/>
  <Company>atlierawa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14.07.13_海遊魚_打ち合わせ資料</dc:title>
  <dc:subject/>
  <dc:creator>Creative Office OUR*IRO</dc:creator>
  <cp:keywords/>
  <dc:description/>
  <cp:lastModifiedBy>Naoki</cp:lastModifiedBy>
  <cp:revision>73</cp:revision>
  <cp:lastPrinted>2014-07-08T12:56:30Z</cp:lastPrinted>
  <dcterms:created xsi:type="dcterms:W3CDTF">2014-07-05T15:03:34Z</dcterms:created>
  <dcterms:modified xsi:type="dcterms:W3CDTF">2014-07-08T18:35:11Z</dcterms:modified>
  <cp:category/>
</cp:coreProperties>
</file>