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6ee457a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6ee457a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6ee457a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6ee457a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6ee457a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6ee457a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6ee457a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6ee457a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6ee457a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6ee457a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6ee457a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6ee457a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66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6ee457a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6ee457a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2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6ee457a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6ee457a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6ee457a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6ee457a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6ee457a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6ee457a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UPDF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11932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Rekenei Zolta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Kérdések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10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150" y="904125"/>
            <a:ext cx="3917150" cy="3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Honnan is jött az ötlet?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Hangtechnika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Táncverseny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Folyamatos</a:t>
            </a:r>
            <a:r>
              <a:rPr lang="en-US" sz="1800" dirty="0"/>
              <a:t> </a:t>
            </a:r>
            <a:r>
              <a:rPr lang="en-US" sz="1800" dirty="0" err="1"/>
              <a:t>Fejlödés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 dirty="0"/>
              <a:t>IKT* eszközök használata</a:t>
            </a:r>
            <a:endParaRPr sz="1800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632225" y="4639875"/>
            <a:ext cx="4661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latin typeface="Lato"/>
                <a:ea typeface="Lato"/>
                <a:cs typeface="Lato"/>
                <a:sym typeface="Lato"/>
              </a:rPr>
              <a:t>* információs és kommunikációs technológiákat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27" y="1318650"/>
            <a:ext cx="3252801" cy="33746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Tervezés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Üzletmenet</a:t>
            </a:r>
            <a:r>
              <a:rPr lang="en-US" sz="1800" dirty="0"/>
              <a:t> </a:t>
            </a:r>
            <a:r>
              <a:rPr lang="en-US" sz="1800" dirty="0" err="1"/>
              <a:t>felmérés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Ezköztár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 dirty="0"/>
              <a:t>Funkcióterv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Megvalósítás</a:t>
            </a:r>
            <a:endParaRPr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450" y="737525"/>
            <a:ext cx="4356800" cy="44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Adatbázis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63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Nevezés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Csapat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VersenySzám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Kategoria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Korcsoport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Versenyző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Egyesület</a:t>
            </a:r>
            <a:endParaRPr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4</a:t>
            </a:fld>
            <a:endParaRPr/>
          </a:p>
        </p:txBody>
      </p:sp>
      <p:pic>
        <p:nvPicPr>
          <p:cNvPr id="3" name="Ábra 2">
            <a:extLst>
              <a:ext uri="{FF2B5EF4-FFF2-40B4-BE49-F238E27FC236}">
                <a16:creationId xmlns:a16="http://schemas.microsoft.com/office/drawing/2014/main" id="{E7633B86-6DFC-B257-2809-5A7C7213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084" y="965606"/>
            <a:ext cx="5432218" cy="3526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09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MVC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EF6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JWT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5</a:t>
            </a:fld>
            <a:endParaRPr/>
          </a:p>
        </p:txBody>
      </p:sp>
      <p:pic>
        <p:nvPicPr>
          <p:cNvPr id="4" name="Kép 3" descr="A képen térkép látható&#10;&#10;Automatikusan generált leírás">
            <a:extLst>
              <a:ext uri="{FF2B5EF4-FFF2-40B4-BE49-F238E27FC236}">
                <a16:creationId xmlns:a16="http://schemas.microsoft.com/office/drawing/2014/main" id="{ABA6F281-C8A1-FDB1-E673-A5647BC5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70" y="616017"/>
            <a:ext cx="2764812" cy="39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09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cshtml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Razor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ASP.NET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6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4F1AD99-5D18-340D-FD95-B5E16FEF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07" y="730301"/>
            <a:ext cx="4029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Bejelentkezés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73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Alap</a:t>
            </a:r>
            <a:r>
              <a:rPr lang="en-US" sz="1800" dirty="0"/>
              <a:t> </a:t>
            </a:r>
            <a:r>
              <a:rPr lang="en-US" sz="1800" dirty="0" err="1"/>
              <a:t>funkciók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Extrák</a:t>
            </a:r>
            <a:endParaRPr sz="1800"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7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D23B02-91A5-3222-1F75-7FD2EEDC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94" y="625641"/>
            <a:ext cx="3467855" cy="4321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Adatkezelés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09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Minimál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Inputvalidació</a:t>
            </a:r>
            <a:endParaRPr sz="1800"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8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1A2C80-EC98-610F-1D7E-DFD9061C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18" y="968369"/>
            <a:ext cx="3537132" cy="3429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Amit a projekt adott nekem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 dirty="0"/>
              <a:t>Türelem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Új</a:t>
            </a:r>
            <a:r>
              <a:rPr lang="en-US" sz="1800" dirty="0"/>
              <a:t> tool </a:t>
            </a:r>
            <a:r>
              <a:rPr lang="en-US" sz="1800" dirty="0" err="1"/>
              <a:t>készlet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 dirty="0"/>
              <a:t>Digitális írástudás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 dirty="0"/>
              <a:t>Információ keresés és feldolgozás</a:t>
            </a:r>
            <a:endParaRPr sz="18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9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50" y="1687850"/>
            <a:ext cx="3024151" cy="30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Diavetítés a képernyőre (16:9 oldalarány)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Streamline</vt:lpstr>
      <vt:lpstr>UPDF</vt:lpstr>
      <vt:lpstr>Honnan is jött az ötlet?</vt:lpstr>
      <vt:lpstr>Tervezés</vt:lpstr>
      <vt:lpstr>Adatbázis</vt:lpstr>
      <vt:lpstr>Backend</vt:lpstr>
      <vt:lpstr>Frontend</vt:lpstr>
      <vt:lpstr>Bejelentkezés</vt:lpstr>
      <vt:lpstr>Adatkezelés</vt:lpstr>
      <vt:lpstr>Amit a projekt adott nekem</vt:lpstr>
      <vt:lpstr>Kérdések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Sotyafoglalo</dc:title>
  <cp:lastModifiedBy>Zolta Rekenei</cp:lastModifiedBy>
  <cp:revision>2</cp:revision>
  <dcterms:modified xsi:type="dcterms:W3CDTF">2022-05-03T20:00:51Z</dcterms:modified>
</cp:coreProperties>
</file>