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185" autoAdjust="0"/>
  </p:normalViewPr>
  <p:slideViewPr>
    <p:cSldViewPr>
      <p:cViewPr varScale="1">
        <p:scale>
          <a:sx n="77" d="100"/>
          <a:sy n="77" d="100"/>
        </p:scale>
        <p:origin x="-161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41016-55FE-41A4-B382-267CDF41694F}" type="datetimeFigureOut">
              <a:rPr lang="hu-HU" smtClean="0"/>
              <a:t>2021. 09. 07.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D6E56-2983-45A9-81F6-A614DA0B5C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1856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D6E56-2983-45A9-81F6-A614DA0B5CD5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6838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Unit – csak automata</a:t>
            </a:r>
          </a:p>
          <a:p>
            <a:r>
              <a:rPr lang="hu-HU" dirty="0" smtClean="0"/>
              <a:t>Integrációs - mindkettő lehet (alacsony - inkább automata, magas – vegyes)</a:t>
            </a:r>
          </a:p>
          <a:p>
            <a:r>
              <a:rPr lang="hu-HU" dirty="0" smtClean="0"/>
              <a:t>System – vegyes</a:t>
            </a:r>
          </a:p>
          <a:p>
            <a:r>
              <a:rPr lang="hu-HU" dirty="0" err="1" smtClean="0"/>
              <a:t>Acceptance</a:t>
            </a:r>
            <a:r>
              <a:rPr lang="hu-HU" dirty="0" smtClean="0"/>
              <a:t> - manuális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D6E56-2983-45A9-81F6-A614DA0B5CD5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2512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F485-E509-45ED-8757-2CE95259A567}" type="datetimeFigureOut">
              <a:rPr lang="hu-HU" smtClean="0"/>
              <a:t>2021. 09. 07.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959D-1641-419E-AE9C-24EB050CCAE8}" type="slidenum">
              <a:rPr lang="hu-HU" smtClean="0"/>
              <a:t>‹#›</a:t>
            </a:fld>
            <a:endParaRPr lang="hu-HU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F485-E509-45ED-8757-2CE95259A567}" type="datetimeFigureOut">
              <a:rPr lang="hu-HU" smtClean="0"/>
              <a:t>2021. 09. 07.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959D-1641-419E-AE9C-24EB050CCAE8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F485-E509-45ED-8757-2CE95259A567}" type="datetimeFigureOut">
              <a:rPr lang="hu-HU" smtClean="0"/>
              <a:t>2021. 09. 07.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959D-1641-419E-AE9C-24EB050CCAE8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F485-E509-45ED-8757-2CE95259A567}" type="datetimeFigureOut">
              <a:rPr lang="hu-HU" smtClean="0"/>
              <a:t>2021. 09. 07.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959D-1641-419E-AE9C-24EB050CCAE8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F485-E509-45ED-8757-2CE95259A567}" type="datetimeFigureOut">
              <a:rPr lang="hu-HU" smtClean="0"/>
              <a:t>2021. 09. 07.</a:t>
            </a:fld>
            <a:endParaRPr lang="hu-HU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959D-1641-419E-AE9C-24EB050CCAE8}" type="slidenum">
              <a:rPr lang="hu-HU" smtClean="0"/>
              <a:t>‹#›</a:t>
            </a:fld>
            <a:endParaRPr lang="hu-H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F485-E509-45ED-8757-2CE95259A567}" type="datetimeFigureOut">
              <a:rPr lang="hu-HU" smtClean="0"/>
              <a:t>2021. 09. 07.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959D-1641-419E-AE9C-24EB050CCAE8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F485-E509-45ED-8757-2CE95259A567}" type="datetimeFigureOut">
              <a:rPr lang="hu-HU" smtClean="0"/>
              <a:t>2021. 09. 07.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959D-1641-419E-AE9C-24EB050CCAE8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F485-E509-45ED-8757-2CE95259A567}" type="datetimeFigureOut">
              <a:rPr lang="hu-HU" smtClean="0"/>
              <a:t>2021. 09. 07.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959D-1641-419E-AE9C-24EB050CCAE8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F485-E509-45ED-8757-2CE95259A567}" type="datetimeFigureOut">
              <a:rPr lang="hu-HU" smtClean="0"/>
              <a:t>2021. 09. 07.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959D-1641-419E-AE9C-24EB050CCAE8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F485-E509-45ED-8757-2CE95259A567}" type="datetimeFigureOut">
              <a:rPr lang="hu-HU" smtClean="0"/>
              <a:t>2021. 09. 07.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959D-1641-419E-AE9C-24EB050CCAE8}" type="slidenum">
              <a:rPr lang="hu-HU" smtClean="0"/>
              <a:t>‹#›</a:t>
            </a:fld>
            <a:endParaRPr lang="hu-HU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F485-E509-45ED-8757-2CE95259A567}" type="datetimeFigureOut">
              <a:rPr lang="hu-HU" smtClean="0"/>
              <a:t>2021. 09. 07.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959D-1641-419E-AE9C-24EB050CCAE8}" type="slidenum">
              <a:rPr lang="hu-HU" smtClean="0"/>
              <a:t>‹#›</a:t>
            </a:fld>
            <a:endParaRPr lang="hu-HU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A5DF485-E509-45ED-8757-2CE95259A567}" type="datetimeFigureOut">
              <a:rPr lang="hu-HU" smtClean="0"/>
              <a:t>2021. 09. 07.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407959D-1641-419E-AE9C-24EB050CCAE8}" type="slidenum">
              <a:rPr lang="hu-HU" smtClean="0"/>
              <a:t>‹#›</a:t>
            </a:fld>
            <a:endParaRPr lang="hu-H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Szoftvertesztelés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Szoftvertesztelés alapjai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4007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Szoftver életciklusa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felhasználókban új igény merül fel</a:t>
            </a:r>
            <a:r>
              <a:rPr lang="hu-HU" dirty="0" smtClean="0"/>
              <a:t>.</a:t>
            </a:r>
          </a:p>
          <a:p>
            <a:r>
              <a:rPr lang="hu-HU" dirty="0" smtClean="0"/>
              <a:t>Az </a:t>
            </a:r>
            <a:r>
              <a:rPr lang="hu-HU" dirty="0"/>
              <a:t>igények, követelmények elemzése, meghatározása: követelmény specifikáció; funkcionális specifikáció, rendszerspecifikáció. </a:t>
            </a:r>
            <a:endParaRPr lang="hu-HU" dirty="0" smtClean="0"/>
          </a:p>
          <a:p>
            <a:r>
              <a:rPr lang="hu-HU" dirty="0" smtClean="0"/>
              <a:t>Logikai </a:t>
            </a:r>
            <a:r>
              <a:rPr lang="hu-HU" dirty="0"/>
              <a:t>és fizikai </a:t>
            </a:r>
            <a:r>
              <a:rPr lang="hu-HU" dirty="0" smtClean="0"/>
              <a:t>tervezés</a:t>
            </a:r>
          </a:p>
          <a:p>
            <a:r>
              <a:rPr lang="hu-HU" dirty="0" smtClean="0"/>
              <a:t>Implementáció </a:t>
            </a:r>
          </a:p>
          <a:p>
            <a:r>
              <a:rPr lang="hu-HU" dirty="0" smtClean="0"/>
              <a:t>Tesztelés </a:t>
            </a:r>
          </a:p>
          <a:p>
            <a:r>
              <a:rPr lang="hu-HU" dirty="0" smtClean="0"/>
              <a:t>Átadás </a:t>
            </a:r>
          </a:p>
          <a:p>
            <a:r>
              <a:rPr lang="hu-HU" dirty="0" smtClean="0"/>
              <a:t>Üzemeltetés</a:t>
            </a:r>
            <a:r>
              <a:rPr lang="hu-HU" dirty="0"/>
              <a:t>, karbantartás. </a:t>
            </a:r>
            <a:r>
              <a:rPr lang="hu-HU" dirty="0" smtClean="0"/>
              <a:t>(Program használatának tanítása)</a:t>
            </a:r>
            <a:endParaRPr lang="hu-HU" dirty="0"/>
          </a:p>
        </p:txBody>
      </p:sp>
      <p:pic>
        <p:nvPicPr>
          <p:cNvPr id="1026" name="Picture 2" descr="C:\Users\bence\Downloads\szoftver_eletciklu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80728"/>
            <a:ext cx="6840760" cy="527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69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tesztelés célja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Hibák feltárása</a:t>
            </a:r>
          </a:p>
          <a:p>
            <a:r>
              <a:rPr lang="hu-HU" dirty="0" smtClean="0"/>
              <a:t>Igényeknek megfelelés vizsgálata</a:t>
            </a:r>
          </a:p>
          <a:p>
            <a:r>
              <a:rPr lang="hu-HU" dirty="0" smtClean="0"/>
              <a:t>Optimalizálás</a:t>
            </a:r>
          </a:p>
          <a:p>
            <a:r>
              <a:rPr lang="hu-HU" dirty="0" smtClean="0"/>
              <a:t>Elkészült modul hatása más modulokra</a:t>
            </a:r>
          </a:p>
          <a:p>
            <a:r>
              <a:rPr lang="hu-HU" dirty="0" smtClean="0"/>
              <a:t>Biztonsági rések feltárása</a:t>
            </a:r>
          </a:p>
          <a:p>
            <a:r>
              <a:rPr lang="hu-HU" dirty="0" smtClean="0"/>
              <a:t>Akadálymentesítés</a:t>
            </a:r>
          </a:p>
          <a:p>
            <a:r>
              <a:rPr lang="hu-HU" dirty="0" smtClean="0"/>
              <a:t>Helyes működés igazolása</a:t>
            </a:r>
            <a:endParaRPr lang="hu-HU" dirty="0" smtClean="0"/>
          </a:p>
          <a:p>
            <a:r>
              <a:rPr lang="hu-HU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7418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Tesztelési szintek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Unit test/ Egység</a:t>
            </a:r>
          </a:p>
          <a:p>
            <a:pPr lvl="1"/>
            <a:r>
              <a:rPr lang="hu-HU" dirty="0" smtClean="0"/>
              <a:t>Egy osztály / modul tesztje</a:t>
            </a:r>
          </a:p>
          <a:p>
            <a:pPr lvl="1"/>
            <a:r>
              <a:rPr lang="hu-HU" dirty="0" smtClean="0"/>
              <a:t>Fejlesztő végzi</a:t>
            </a:r>
          </a:p>
          <a:p>
            <a:r>
              <a:rPr lang="hu-HU" dirty="0" err="1" smtClean="0"/>
              <a:t>Integration</a:t>
            </a:r>
            <a:r>
              <a:rPr lang="hu-HU" dirty="0" smtClean="0"/>
              <a:t> </a:t>
            </a:r>
            <a:r>
              <a:rPr lang="hu-HU" dirty="0" err="1" smtClean="0"/>
              <a:t>Level</a:t>
            </a:r>
            <a:r>
              <a:rPr lang="hu-HU" dirty="0" smtClean="0"/>
              <a:t> Testing / Integráció</a:t>
            </a:r>
          </a:p>
          <a:p>
            <a:pPr lvl="1"/>
            <a:r>
              <a:rPr lang="hu-HU" dirty="0" smtClean="0"/>
              <a:t>Szoftver egyes moduljai hatása a többire</a:t>
            </a:r>
          </a:p>
          <a:p>
            <a:pPr lvl="1"/>
            <a:r>
              <a:rPr lang="hu-HU" dirty="0" smtClean="0"/>
              <a:t>Fejlesztő és tesztelő végzi</a:t>
            </a:r>
          </a:p>
          <a:p>
            <a:r>
              <a:rPr lang="hu-HU" dirty="0" smtClean="0"/>
              <a:t>System </a:t>
            </a:r>
            <a:r>
              <a:rPr lang="hu-HU" dirty="0" err="1" smtClean="0"/>
              <a:t>Level</a:t>
            </a:r>
            <a:r>
              <a:rPr lang="hu-HU" dirty="0" smtClean="0"/>
              <a:t> Testing / Rendszer</a:t>
            </a:r>
          </a:p>
          <a:p>
            <a:pPr lvl="1"/>
            <a:r>
              <a:rPr lang="hu-HU" dirty="0" smtClean="0"/>
              <a:t>A teljes rendszer tesztje</a:t>
            </a:r>
          </a:p>
          <a:p>
            <a:pPr lvl="1"/>
            <a:r>
              <a:rPr lang="hu-HU" dirty="0" smtClean="0"/>
              <a:t>Tesztelő feladata</a:t>
            </a:r>
          </a:p>
          <a:p>
            <a:r>
              <a:rPr lang="hu-HU" dirty="0" err="1" smtClean="0"/>
              <a:t>User</a:t>
            </a:r>
            <a:r>
              <a:rPr lang="hu-HU" dirty="0" smtClean="0"/>
              <a:t> </a:t>
            </a:r>
            <a:r>
              <a:rPr lang="hu-HU" dirty="0" err="1" smtClean="0"/>
              <a:t>acceptance</a:t>
            </a:r>
            <a:r>
              <a:rPr lang="hu-HU" dirty="0" smtClean="0"/>
              <a:t> testing / Átvételi teszt</a:t>
            </a:r>
          </a:p>
          <a:p>
            <a:pPr lvl="1"/>
            <a:r>
              <a:rPr lang="hu-HU" dirty="0" smtClean="0"/>
              <a:t>Ügyfél a fő tesztelő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4358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Tesztpiramis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348880"/>
            <a:ext cx="4887007" cy="3524742"/>
          </a:xfrm>
        </p:spPr>
      </p:pic>
      <p:sp>
        <p:nvSpPr>
          <p:cNvPr id="5" name="Tartalom helye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Lefutatott tesztek száma</a:t>
            </a:r>
          </a:p>
          <a:p>
            <a:r>
              <a:rPr lang="hu-HU" dirty="0" smtClean="0"/>
              <a:t>Költség</a:t>
            </a:r>
          </a:p>
          <a:p>
            <a:r>
              <a:rPr lang="hu-HU" dirty="0" smtClean="0"/>
              <a:t>Idő</a:t>
            </a:r>
          </a:p>
        </p:txBody>
      </p:sp>
    </p:spTree>
    <p:extLst>
      <p:ext uri="{BB962C8B-B14F-4D97-AF65-F5344CB8AC3E}">
        <p14:creationId xmlns:p14="http://schemas.microsoft.com/office/powerpoint/2010/main" val="405924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Kérdések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Mely teszt szintek automatikusak és melyek manuális tesztek?</a:t>
            </a:r>
          </a:p>
          <a:p>
            <a:pPr lvl="1"/>
            <a:r>
              <a:rPr lang="hu-HU" dirty="0" smtClean="0"/>
              <a:t>Egység</a:t>
            </a:r>
          </a:p>
          <a:p>
            <a:pPr lvl="1"/>
            <a:r>
              <a:rPr lang="hu-HU" dirty="0" smtClean="0"/>
              <a:t>Integrációs</a:t>
            </a:r>
          </a:p>
          <a:p>
            <a:pPr lvl="1"/>
            <a:r>
              <a:rPr lang="hu-HU" dirty="0" smtClean="0"/>
              <a:t>Rendszer</a:t>
            </a:r>
          </a:p>
          <a:p>
            <a:pPr lvl="1"/>
            <a:r>
              <a:rPr lang="hu-HU" dirty="0" smtClean="0"/>
              <a:t>Átvételi</a:t>
            </a:r>
          </a:p>
          <a:p>
            <a:r>
              <a:rPr lang="hu-HU" dirty="0"/>
              <a:t>Ha a rendszertesztek úgyis átfogják a teljes funkcionalitást, </a:t>
            </a:r>
            <a:r>
              <a:rPr lang="hu-HU" dirty="0" smtClean="0"/>
              <a:t>miért nem </a:t>
            </a:r>
            <a:r>
              <a:rPr lang="hu-HU" dirty="0"/>
              <a:t>tesztelünk csak rendszer szinten</a:t>
            </a:r>
            <a:r>
              <a:rPr lang="hu-HU" dirty="0" smtClean="0"/>
              <a:t>?</a:t>
            </a:r>
          </a:p>
          <a:p>
            <a:pPr lvl="1"/>
            <a:r>
              <a:rPr lang="hu-HU" dirty="0" smtClean="0"/>
              <a:t>Drága </a:t>
            </a:r>
            <a:r>
              <a:rPr lang="hu-HU" dirty="0"/>
              <a:t>karbantartani</a:t>
            </a:r>
          </a:p>
          <a:p>
            <a:pPr lvl="1"/>
            <a:r>
              <a:rPr lang="hu-HU" dirty="0" smtClean="0"/>
              <a:t>Lassú</a:t>
            </a:r>
            <a:endParaRPr lang="hu-HU" dirty="0"/>
          </a:p>
          <a:p>
            <a:pPr lvl="1"/>
            <a:r>
              <a:rPr lang="hu-HU" dirty="0" smtClean="0"/>
              <a:t>Későn derül ki a hiba</a:t>
            </a:r>
          </a:p>
          <a:p>
            <a:pPr lvl="1"/>
            <a:r>
              <a:rPr lang="hu-HU" dirty="0" smtClean="0"/>
              <a:t>Nehezebb megtalálni a problémát</a:t>
            </a:r>
          </a:p>
          <a:p>
            <a:pPr lvl="1"/>
            <a:r>
              <a:rPr lang="hu-HU" dirty="0" smtClean="0"/>
              <a:t>Ugyan azt néha többször feleslegesen teszteljük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8455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Dobozmódszer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Feketedoboz</a:t>
            </a:r>
            <a:r>
              <a:rPr lang="hu-HU" dirty="0" smtClean="0"/>
              <a:t> módszer</a:t>
            </a:r>
          </a:p>
          <a:p>
            <a:pPr lvl="1"/>
            <a:r>
              <a:rPr lang="hu-HU" dirty="0" smtClean="0"/>
              <a:t>Specifikáció alapú</a:t>
            </a:r>
          </a:p>
          <a:p>
            <a:pPr lvl="1"/>
            <a:r>
              <a:rPr lang="hu-HU" dirty="0" smtClean="0"/>
              <a:t>Nem ismerjük a szoftver belső felépítését</a:t>
            </a:r>
          </a:p>
          <a:p>
            <a:pPr lvl="1"/>
            <a:r>
              <a:rPr lang="hu-HU" dirty="0" smtClean="0"/>
              <a:t>Program végig tesztelése különböző bemenetekre</a:t>
            </a:r>
          </a:p>
          <a:p>
            <a:r>
              <a:rPr lang="hu-HU" dirty="0" smtClean="0"/>
              <a:t>Fehérdoboz módszer</a:t>
            </a:r>
          </a:p>
          <a:p>
            <a:pPr lvl="1"/>
            <a:r>
              <a:rPr lang="hu-HU" dirty="0" smtClean="0"/>
              <a:t>Forráskód alapú</a:t>
            </a:r>
          </a:p>
          <a:p>
            <a:pPr lvl="1"/>
            <a:r>
              <a:rPr lang="hu-HU" dirty="0" smtClean="0"/>
              <a:t>Struktúra teljes lefedése</a:t>
            </a:r>
          </a:p>
          <a:p>
            <a:pPr lvl="1"/>
            <a:r>
              <a:rPr lang="hu-HU" dirty="0" smtClean="0"/>
              <a:t>Elágazások minden ágába belépés</a:t>
            </a:r>
          </a:p>
          <a:p>
            <a:pPr lvl="1"/>
            <a:r>
              <a:rPr lang="hu-HU" dirty="0" smtClean="0"/>
              <a:t>Egységtesztek.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500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Köszönöm a figyelmet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9399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Zsúp">
  <a:themeElements>
    <a:clrScheme name="Zsúp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á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Zsúp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50B5B48E0F744DB98A622224CED2E7" ma:contentTypeVersion="2" ma:contentTypeDescription="Create a new document." ma:contentTypeScope="" ma:versionID="46b25a41ca8ba1f238e09b6f28f0464f">
  <xsd:schema xmlns:xsd="http://www.w3.org/2001/XMLSchema" xmlns:xs="http://www.w3.org/2001/XMLSchema" xmlns:p="http://schemas.microsoft.com/office/2006/metadata/properties" xmlns:ns2="2cdbd7be-7dfa-4b8b-a6b5-3f86439d9c74" targetNamespace="http://schemas.microsoft.com/office/2006/metadata/properties" ma:root="true" ma:fieldsID="3d1f1aa359f3b2d0ed19801de8326728" ns2:_="">
    <xsd:import namespace="2cdbd7be-7dfa-4b8b-a6b5-3f86439d9c7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dbd7be-7dfa-4b8b-a6b5-3f86439d9c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200D2C7-824E-4DD0-B5CB-FF7FDCEBA698}"/>
</file>

<file path=customXml/itemProps2.xml><?xml version="1.0" encoding="utf-8"?>
<ds:datastoreItem xmlns:ds="http://schemas.openxmlformats.org/officeDocument/2006/customXml" ds:itemID="{E287C591-F244-4DA0-AFBF-39F2E4798B0A}"/>
</file>

<file path=customXml/itemProps3.xml><?xml version="1.0" encoding="utf-8"?>
<ds:datastoreItem xmlns:ds="http://schemas.openxmlformats.org/officeDocument/2006/customXml" ds:itemID="{A14F239E-C558-4D60-851F-4C54EE7D549D}"/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172</TotalTime>
  <Words>227</Words>
  <Application>Microsoft Office PowerPoint</Application>
  <PresentationFormat>Diavetítés a képernyőre (4:3 oldalarány)</PresentationFormat>
  <Paragraphs>64</Paragraphs>
  <Slides>8</Slides>
  <Notes>2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9" baseType="lpstr">
      <vt:lpstr>Zsúp</vt:lpstr>
      <vt:lpstr>Szoftvertesztelés</vt:lpstr>
      <vt:lpstr>Szoftver életciklusa</vt:lpstr>
      <vt:lpstr>A tesztelés célja</vt:lpstr>
      <vt:lpstr>Tesztelési szintek</vt:lpstr>
      <vt:lpstr>Tesztpiramis</vt:lpstr>
      <vt:lpstr>Kérdések</vt:lpstr>
      <vt:lpstr>Dobozmódszer</vt:lpstr>
      <vt:lpstr>Köszönöm a figyelmet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Szoftvertesztelés</dc:title>
  <dc:creator>Budaházi Bence</dc:creator>
  <cp:lastModifiedBy>Budaházi Bence</cp:lastModifiedBy>
  <cp:revision>19</cp:revision>
  <dcterms:created xsi:type="dcterms:W3CDTF">2021-02-04T13:56:56Z</dcterms:created>
  <dcterms:modified xsi:type="dcterms:W3CDTF">2021-09-07T16:44:17Z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0x0101005350B5B48E0F744DB98A622224CED2E7</vt:lpwstr>
  </property>
</Properties>
</file>