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4542-991D-4B6A-A3CA-169549D13A37}" type="datetimeFigureOut">
              <a:rPr lang="hu-HU" smtClean="0"/>
              <a:t>2021. 09. 06.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182BD-B41F-4FAF-AD7B-567E9D1DE413}" type="slidenum">
              <a:rPr lang="hu-HU" smtClean="0"/>
              <a:t>‹#›</a:t>
            </a:fld>
            <a:endParaRPr lang="hu-HU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4542-991D-4B6A-A3CA-169549D13A37}" type="datetimeFigureOut">
              <a:rPr lang="hu-HU" smtClean="0"/>
              <a:t>2021. 09. 06.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182BD-B41F-4FAF-AD7B-567E9D1DE413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4542-991D-4B6A-A3CA-169549D13A37}" type="datetimeFigureOut">
              <a:rPr lang="hu-HU" smtClean="0"/>
              <a:t>2021. 09. 06.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182BD-B41F-4FAF-AD7B-567E9D1DE413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4542-991D-4B6A-A3CA-169549D13A37}" type="datetimeFigureOut">
              <a:rPr lang="hu-HU" smtClean="0"/>
              <a:t>2021. 09. 06.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182BD-B41F-4FAF-AD7B-567E9D1DE413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4542-991D-4B6A-A3CA-169549D13A37}" type="datetimeFigureOut">
              <a:rPr lang="hu-HU" smtClean="0"/>
              <a:t>2021. 09. 06.</a:t>
            </a:fld>
            <a:endParaRPr lang="hu-HU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182BD-B41F-4FAF-AD7B-567E9D1DE413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4542-991D-4B6A-A3CA-169549D13A37}" type="datetimeFigureOut">
              <a:rPr lang="hu-HU" smtClean="0"/>
              <a:t>2021. 09. 06.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182BD-B41F-4FAF-AD7B-567E9D1DE413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4542-991D-4B6A-A3CA-169549D13A37}" type="datetimeFigureOut">
              <a:rPr lang="hu-HU" smtClean="0"/>
              <a:t>2021. 09. 06.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182BD-B41F-4FAF-AD7B-567E9D1DE413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4542-991D-4B6A-A3CA-169549D13A37}" type="datetimeFigureOut">
              <a:rPr lang="hu-HU" smtClean="0"/>
              <a:t>2021. 09. 06.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182BD-B41F-4FAF-AD7B-567E9D1DE413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4542-991D-4B6A-A3CA-169549D13A37}" type="datetimeFigureOut">
              <a:rPr lang="hu-HU" smtClean="0"/>
              <a:t>2021. 09. 06.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182BD-B41F-4FAF-AD7B-567E9D1DE413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4542-991D-4B6A-A3CA-169549D13A37}" type="datetimeFigureOut">
              <a:rPr lang="hu-HU" smtClean="0"/>
              <a:t>2021. 09. 06.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182BD-B41F-4FAF-AD7B-567E9D1DE413}" type="slidenum">
              <a:rPr lang="hu-HU" smtClean="0"/>
              <a:t>‹#›</a:t>
            </a:fld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4542-991D-4B6A-A3CA-169549D13A37}" type="datetimeFigureOut">
              <a:rPr lang="hu-HU" smtClean="0"/>
              <a:t>2021. 09. 06.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182BD-B41F-4FAF-AD7B-567E9D1DE413}" type="slidenum">
              <a:rPr lang="hu-HU" smtClean="0"/>
              <a:t>‹#›</a:t>
            </a:fld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2464542-991D-4B6A-A3CA-169549D13A37}" type="datetimeFigureOut">
              <a:rPr lang="hu-HU" smtClean="0"/>
              <a:t>2021. 09. 06.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E1182BD-B41F-4FAF-AD7B-567E9D1DE413}" type="slidenum">
              <a:rPr lang="hu-HU" smtClean="0"/>
              <a:t>‹#›</a:t>
            </a:fld>
            <a:endParaRPr lang="hu-H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Szoftvertesztelés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Bevezetés, féléves terv bemutatása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4343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Tantárgy ismertetése</a:t>
            </a:r>
            <a:endParaRPr lang="hu-HU" dirty="0"/>
          </a:p>
        </p:txBody>
      </p:sp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Új </a:t>
            </a:r>
            <a:r>
              <a:rPr lang="hu-HU" dirty="0" smtClean="0"/>
              <a:t>képzési rendszerrel bevezetett tantárgy</a:t>
            </a:r>
            <a:endParaRPr lang="hu-HU" dirty="0" smtClean="0"/>
          </a:p>
          <a:p>
            <a:pPr lvl="1"/>
            <a:r>
              <a:rPr lang="hu-HU" dirty="0" smtClean="0"/>
              <a:t>Nincs konkrét </a:t>
            </a:r>
            <a:r>
              <a:rPr lang="hu-HU" dirty="0" smtClean="0"/>
              <a:t>tananyag</a:t>
            </a:r>
          </a:p>
          <a:p>
            <a:pPr lvl="1"/>
            <a:r>
              <a:rPr lang="hu-HU" dirty="0" smtClean="0"/>
              <a:t>Programkövetelmény nem tér ki rá – csak szoftverfejlesztő </a:t>
            </a:r>
            <a:r>
              <a:rPr lang="hu-HU" dirty="0" err="1" smtClean="0"/>
              <a:t>kkk</a:t>
            </a:r>
            <a:endParaRPr lang="hu-HU" dirty="0" smtClean="0"/>
          </a:p>
          <a:p>
            <a:pPr lvl="1"/>
            <a:r>
              <a:rPr lang="hu-HU" dirty="0" smtClean="0"/>
              <a:t>Fájlok között források</a:t>
            </a:r>
          </a:p>
          <a:p>
            <a:pPr lvl="1"/>
            <a:r>
              <a:rPr lang="hu-HU" dirty="0" smtClean="0"/>
              <a:t>Észrevételeket, javaslatokat </a:t>
            </a:r>
            <a:r>
              <a:rPr lang="hu-HU" dirty="0" smtClean="0"/>
              <a:t>várok</a:t>
            </a:r>
            <a:endParaRPr lang="hu-HU" dirty="0" smtClean="0"/>
          </a:p>
          <a:p>
            <a:r>
              <a:rPr lang="hu-HU" dirty="0" smtClean="0"/>
              <a:t>Szoftvertesztelési </a:t>
            </a:r>
            <a:r>
              <a:rPr lang="hu-HU" dirty="0" smtClean="0"/>
              <a:t>alapok elsajátítása</a:t>
            </a:r>
          </a:p>
          <a:p>
            <a:r>
              <a:rPr lang="hu-HU" dirty="0" err="1" smtClean="0"/>
              <a:t>Git</a:t>
            </a:r>
            <a:r>
              <a:rPr lang="hu-HU" dirty="0" smtClean="0"/>
              <a:t> ismeretek bővítése</a:t>
            </a:r>
            <a:endParaRPr lang="hu-HU" dirty="0" smtClean="0"/>
          </a:p>
          <a:p>
            <a:r>
              <a:rPr lang="hu-HU" dirty="0" smtClean="0"/>
              <a:t>Szoftverfejlesztő í</a:t>
            </a:r>
            <a:r>
              <a:rPr lang="hu-HU" dirty="0" smtClean="0"/>
              <a:t>rásbeli </a:t>
            </a:r>
            <a:r>
              <a:rPr lang="hu-HU" dirty="0" smtClean="0"/>
              <a:t>vizsgán 2 kérdés</a:t>
            </a:r>
          </a:p>
          <a:p>
            <a:pPr lvl="1"/>
            <a:r>
              <a:rPr lang="hu-HU" dirty="0" smtClean="0"/>
              <a:t>Korábban szóbelin 1 tétel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908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Tanmenet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Alapismeretek, Szoftverfejlesztési módszertanok</a:t>
            </a:r>
          </a:p>
          <a:p>
            <a:pPr lvl="1"/>
            <a:r>
              <a:rPr lang="hu-HU" dirty="0" smtClean="0"/>
              <a:t>Elméleti rész</a:t>
            </a:r>
          </a:p>
          <a:p>
            <a:pPr lvl="1"/>
            <a:r>
              <a:rPr lang="hu-HU" dirty="0"/>
              <a:t>Tesztelési szintek, Tesztpiramis</a:t>
            </a:r>
          </a:p>
          <a:p>
            <a:pPr lvl="1"/>
            <a:r>
              <a:rPr lang="hu-HU" dirty="0" smtClean="0"/>
              <a:t>Szoftver életciklusa, Tesztelés </a:t>
            </a:r>
            <a:r>
              <a:rPr lang="hu-HU" dirty="0" smtClean="0"/>
              <a:t>helye az életciklusban</a:t>
            </a:r>
          </a:p>
          <a:p>
            <a:pPr lvl="1"/>
            <a:r>
              <a:rPr lang="hu-HU" dirty="0" smtClean="0"/>
              <a:t>Módszertanok bemutatása, Tesztelés </a:t>
            </a:r>
            <a:r>
              <a:rPr lang="hu-HU" dirty="0" smtClean="0"/>
              <a:t>helye a </a:t>
            </a:r>
            <a:r>
              <a:rPr lang="hu-HU" dirty="0" smtClean="0"/>
              <a:t>módszertanokban</a:t>
            </a:r>
            <a:endParaRPr lang="hu-HU" dirty="0" smtClean="0"/>
          </a:p>
          <a:p>
            <a:r>
              <a:rPr lang="hu-HU" dirty="0"/>
              <a:t>Szoftvertesztelési </a:t>
            </a:r>
            <a:r>
              <a:rPr lang="hu-HU" dirty="0" smtClean="0"/>
              <a:t>módszerek</a:t>
            </a:r>
          </a:p>
          <a:p>
            <a:pPr lvl="1"/>
            <a:r>
              <a:rPr lang="hu-HU" dirty="0" smtClean="0"/>
              <a:t>Gyakorlati </a:t>
            </a:r>
            <a:r>
              <a:rPr lang="hu-HU" dirty="0" smtClean="0"/>
              <a:t>rész, 2 részre bontva</a:t>
            </a:r>
          </a:p>
          <a:p>
            <a:pPr lvl="1"/>
            <a:r>
              <a:rPr lang="hu-HU" dirty="0" smtClean="0"/>
              <a:t>Dobozmódszer</a:t>
            </a:r>
          </a:p>
          <a:p>
            <a:pPr lvl="1"/>
            <a:r>
              <a:rPr lang="hu-HU" dirty="0" smtClean="0"/>
              <a:t>Unit tesztelés</a:t>
            </a:r>
          </a:p>
          <a:p>
            <a:r>
              <a:rPr lang="hu-HU" dirty="0" smtClean="0"/>
              <a:t>Csoportmunka</a:t>
            </a:r>
          </a:p>
          <a:p>
            <a:pPr lvl="1"/>
            <a:r>
              <a:rPr lang="hu-HU" dirty="0" err="1" smtClean="0"/>
              <a:t>Git</a:t>
            </a:r>
            <a:r>
              <a:rPr lang="hu-HU" dirty="0" smtClean="0"/>
              <a:t>, </a:t>
            </a:r>
            <a:r>
              <a:rPr lang="hu-HU" dirty="0" err="1" smtClean="0"/>
              <a:t>github</a:t>
            </a:r>
            <a:r>
              <a:rPr lang="hu-HU" dirty="0" smtClean="0"/>
              <a:t>, </a:t>
            </a:r>
            <a:r>
              <a:rPr lang="hu-HU" dirty="0" err="1" smtClean="0"/>
              <a:t>trello</a:t>
            </a:r>
            <a:r>
              <a:rPr lang="hu-HU" dirty="0" smtClean="0"/>
              <a:t> használata</a:t>
            </a:r>
          </a:p>
          <a:p>
            <a:pPr lvl="1"/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36634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Számonkérések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Legalább 3 </a:t>
            </a:r>
            <a:r>
              <a:rPr lang="hu-HU" dirty="0" smtClean="0"/>
              <a:t>jegy / félév</a:t>
            </a:r>
            <a:endParaRPr lang="hu-HU" dirty="0" smtClean="0"/>
          </a:p>
          <a:p>
            <a:r>
              <a:rPr lang="hu-HU" dirty="0" smtClean="0"/>
              <a:t>Írásbeli dolgozat elméleti alapokból</a:t>
            </a:r>
          </a:p>
          <a:p>
            <a:r>
              <a:rPr lang="hu-HU" dirty="0" smtClean="0"/>
              <a:t>Gyakorlati jegyek</a:t>
            </a:r>
            <a:endParaRPr lang="hu-HU" dirty="0" smtClean="0"/>
          </a:p>
          <a:p>
            <a:pPr lvl="1"/>
            <a:r>
              <a:rPr lang="hu-HU" dirty="0" smtClean="0"/>
              <a:t>Tesztelés dobozmódszerrel 2x</a:t>
            </a:r>
            <a:endParaRPr lang="hu-HU" dirty="0" smtClean="0"/>
          </a:p>
          <a:p>
            <a:pPr lvl="1"/>
            <a:r>
              <a:rPr lang="hu-HU" dirty="0" err="1" smtClean="0"/>
              <a:t>Debuggolás</a:t>
            </a:r>
            <a:r>
              <a:rPr lang="hu-HU" dirty="0" smtClean="0"/>
              <a:t> 2x</a:t>
            </a:r>
          </a:p>
          <a:p>
            <a:pPr lvl="1"/>
            <a:r>
              <a:rPr lang="hu-HU" dirty="0" smtClean="0"/>
              <a:t>Projektmunka – </a:t>
            </a:r>
            <a:r>
              <a:rPr lang="hu-HU" dirty="0" err="1" smtClean="0"/>
              <a:t>git</a:t>
            </a:r>
            <a:r>
              <a:rPr lang="hu-HU" dirty="0" smtClean="0"/>
              <a:t> használata</a:t>
            </a:r>
            <a:endParaRPr lang="hu-HU" dirty="0" smtClean="0"/>
          </a:p>
          <a:p>
            <a:pPr lvl="1"/>
            <a:r>
              <a:rPr lang="hu-HU" dirty="0" smtClean="0"/>
              <a:t>Unit </a:t>
            </a:r>
            <a:r>
              <a:rPr lang="hu-HU" dirty="0" smtClean="0"/>
              <a:t>teszt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972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864246"/>
      </p:ext>
    </p:extLst>
  </p:cSld>
  <p:clrMapOvr>
    <a:masterClrMapping/>
  </p:clrMapOvr>
</p:sld>
</file>

<file path=ppt/theme/theme1.xml><?xml version="1.0" encoding="utf-8"?>
<a:theme xmlns:a="http://schemas.openxmlformats.org/drawingml/2006/main" name="Zsúp">
  <a:themeElements>
    <a:clrScheme name="Zsúp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Zsúp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50B5B48E0F744DB98A622224CED2E7" ma:contentTypeVersion="2" ma:contentTypeDescription="Create a new document." ma:contentTypeScope="" ma:versionID="46b25a41ca8ba1f238e09b6f28f0464f">
  <xsd:schema xmlns:xsd="http://www.w3.org/2001/XMLSchema" xmlns:xs="http://www.w3.org/2001/XMLSchema" xmlns:p="http://schemas.microsoft.com/office/2006/metadata/properties" xmlns:ns2="2cdbd7be-7dfa-4b8b-a6b5-3f86439d9c74" targetNamespace="http://schemas.microsoft.com/office/2006/metadata/properties" ma:root="true" ma:fieldsID="3d1f1aa359f3b2d0ed19801de8326728" ns2:_="">
    <xsd:import namespace="2cdbd7be-7dfa-4b8b-a6b5-3f86439d9c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dbd7be-7dfa-4b8b-a6b5-3f86439d9c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678D53-B2BF-45E2-944E-159CC6D6EED0}"/>
</file>

<file path=customXml/itemProps2.xml><?xml version="1.0" encoding="utf-8"?>
<ds:datastoreItem xmlns:ds="http://schemas.openxmlformats.org/officeDocument/2006/customXml" ds:itemID="{335AB033-54A8-416C-A306-22E213911779}"/>
</file>

<file path=customXml/itemProps3.xml><?xml version="1.0" encoding="utf-8"?>
<ds:datastoreItem xmlns:ds="http://schemas.openxmlformats.org/officeDocument/2006/customXml" ds:itemID="{6AE37A46-0054-42A2-B95C-61E3B1444F6A}"/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81</TotalTime>
  <Words>116</Words>
  <Application>Microsoft Office PowerPoint</Application>
  <PresentationFormat>Diavetítés a képernyőre (4:3 oldalarány)</PresentationFormat>
  <Paragraphs>33</Paragraphs>
  <Slides>5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6" baseType="lpstr">
      <vt:lpstr>Zsúp</vt:lpstr>
      <vt:lpstr>Szoftvertesztelés</vt:lpstr>
      <vt:lpstr>Tantárgy ismertetése</vt:lpstr>
      <vt:lpstr>Tanmenet</vt:lpstr>
      <vt:lpstr>Számonkérések</vt:lpstr>
      <vt:lpstr>Köszönöm a figyelmet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Budaházi Bence</dc:creator>
  <cp:lastModifiedBy>Budaházi Bence</cp:lastModifiedBy>
  <cp:revision>10</cp:revision>
  <dcterms:created xsi:type="dcterms:W3CDTF">2021-02-04T13:13:45Z</dcterms:created>
  <dcterms:modified xsi:type="dcterms:W3CDTF">2021-09-06T11:46:27Z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0x0101005350B5B48E0F744DB98A622224CED2E7</vt:lpwstr>
  </property>
</Properties>
</file>