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30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7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61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1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3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5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18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1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0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0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03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aaaaaaaa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17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LiMingJun</dc:creator>
  <cp:lastModifiedBy>LiMingJun</cp:lastModifiedBy>
  <cp:revision>5</cp:revision>
  <dcterms:created xsi:type="dcterms:W3CDTF">2023-10-09T02:50:18Z</dcterms:created>
  <dcterms:modified xsi:type="dcterms:W3CDTF">2023-10-09T04:32:06Z</dcterms:modified>
</cp:coreProperties>
</file>