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3" r:id="rId4"/>
    <p:sldId id="258" r:id="rId5"/>
    <p:sldId id="270" r:id="rId6"/>
    <p:sldId id="261" r:id="rId7"/>
    <p:sldId id="262" r:id="rId8"/>
    <p:sldId id="271" r:id="rId9"/>
    <p:sldId id="273"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271968-B3DD-4FA8-A944-66F873464FD7}" v="26" dt="2019-10-06T19:50:55.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Behal" userId="0693dc31ab56fe8c" providerId="Windows Live" clId="Web-{06CE5CED-D700-4C18-A319-7F87A96AD822}"/>
    <pc:docChg chg="addSld modSld">
      <pc:chgData name="Rahul Behal" userId="0693dc31ab56fe8c" providerId="Windows Live" clId="Web-{06CE5CED-D700-4C18-A319-7F87A96AD822}" dt="2019-09-30T00:11:15.813" v="8" actId="1076"/>
      <pc:docMkLst>
        <pc:docMk/>
      </pc:docMkLst>
      <pc:sldChg chg="addSp delSp modSp new">
        <pc:chgData name="Rahul Behal" userId="0693dc31ab56fe8c" providerId="Windows Live" clId="Web-{06CE5CED-D700-4C18-A319-7F87A96AD822}" dt="2019-09-30T00:11:15.813" v="8" actId="1076"/>
        <pc:sldMkLst>
          <pc:docMk/>
          <pc:sldMk cId="715563750" sldId="269"/>
        </pc:sldMkLst>
        <pc:spChg chg="del">
          <ac:chgData name="Rahul Behal" userId="0693dc31ab56fe8c" providerId="Windows Live" clId="Web-{06CE5CED-D700-4C18-A319-7F87A96AD822}" dt="2019-09-30T00:11:03.282" v="2"/>
          <ac:spMkLst>
            <pc:docMk/>
            <pc:sldMk cId="715563750" sldId="269"/>
            <ac:spMk id="2" creationId="{D41AA174-801F-4BDB-A18C-0B2D17E88DE1}"/>
          </ac:spMkLst>
        </pc:spChg>
        <pc:spChg chg="del">
          <ac:chgData name="Rahul Behal" userId="0693dc31ab56fe8c" providerId="Windows Live" clId="Web-{06CE5CED-D700-4C18-A319-7F87A96AD822}" dt="2019-09-30T00:11:01.594" v="1"/>
          <ac:spMkLst>
            <pc:docMk/>
            <pc:sldMk cId="715563750" sldId="269"/>
            <ac:spMk id="3" creationId="{9F99C579-2466-4685-B7DB-E0708EC39B02}"/>
          </ac:spMkLst>
        </pc:spChg>
        <pc:picChg chg="add mod">
          <ac:chgData name="Rahul Behal" userId="0693dc31ab56fe8c" providerId="Windows Live" clId="Web-{06CE5CED-D700-4C18-A319-7F87A96AD822}" dt="2019-09-30T00:11:15.813" v="8" actId="1076"/>
          <ac:picMkLst>
            <pc:docMk/>
            <pc:sldMk cId="715563750" sldId="269"/>
            <ac:picMk id="5" creationId="{1983B462-50A8-4823-A0CE-42527B5351E5}"/>
          </ac:picMkLst>
        </pc:picChg>
      </pc:sldChg>
    </pc:docChg>
  </pc:docChgLst>
  <pc:docChgLst>
    <pc:chgData name="Rahul Behal" userId="0693dc31ab56fe8c" providerId="LiveId" clId="{32271968-B3DD-4FA8-A944-66F873464FD7}"/>
    <pc:docChg chg="undo custSel addSld delSld modSld sldOrd">
      <pc:chgData name="Rahul Behal" userId="0693dc31ab56fe8c" providerId="LiveId" clId="{32271968-B3DD-4FA8-A944-66F873464FD7}" dt="2019-10-06T20:00:35.104" v="4065" actId="1076"/>
      <pc:docMkLst>
        <pc:docMk/>
      </pc:docMkLst>
      <pc:sldChg chg="modSp">
        <pc:chgData name="Rahul Behal" userId="0693dc31ab56fe8c" providerId="LiveId" clId="{32271968-B3DD-4FA8-A944-66F873464FD7}" dt="2019-10-06T18:43:55.693" v="1" actId="20577"/>
        <pc:sldMkLst>
          <pc:docMk/>
          <pc:sldMk cId="1437769267" sldId="256"/>
        </pc:sldMkLst>
        <pc:spChg chg="mod">
          <ac:chgData name="Rahul Behal" userId="0693dc31ab56fe8c" providerId="LiveId" clId="{32271968-B3DD-4FA8-A944-66F873464FD7}" dt="2019-10-06T18:43:55.693" v="1" actId="20577"/>
          <ac:spMkLst>
            <pc:docMk/>
            <pc:sldMk cId="1437769267" sldId="256"/>
            <ac:spMk id="3" creationId="{394D6026-7AAD-4003-A9AB-F178B85ED4BE}"/>
          </ac:spMkLst>
        </pc:spChg>
      </pc:sldChg>
      <pc:sldChg chg="addSp delSp modSp">
        <pc:chgData name="Rahul Behal" userId="0693dc31ab56fe8c" providerId="LiveId" clId="{32271968-B3DD-4FA8-A944-66F873464FD7}" dt="2019-10-06T18:48:23.618" v="299" actId="1076"/>
        <pc:sldMkLst>
          <pc:docMk/>
          <pc:sldMk cId="2622746309" sldId="257"/>
        </pc:sldMkLst>
        <pc:spChg chg="mod">
          <ac:chgData name="Rahul Behal" userId="0693dc31ab56fe8c" providerId="LiveId" clId="{32271968-B3DD-4FA8-A944-66F873464FD7}" dt="2019-10-06T18:48:23.618" v="299" actId="1076"/>
          <ac:spMkLst>
            <pc:docMk/>
            <pc:sldMk cId="2622746309" sldId="257"/>
            <ac:spMk id="2" creationId="{AA3098A8-1BB9-45F7-864B-52468E2BF360}"/>
          </ac:spMkLst>
        </pc:spChg>
        <pc:spChg chg="mod">
          <ac:chgData name="Rahul Behal" userId="0693dc31ab56fe8c" providerId="LiveId" clId="{32271968-B3DD-4FA8-A944-66F873464FD7}" dt="2019-10-06T18:48:18.997" v="298" actId="1076"/>
          <ac:spMkLst>
            <pc:docMk/>
            <pc:sldMk cId="2622746309" sldId="257"/>
            <ac:spMk id="3" creationId="{2D91DC3F-1A28-45B0-A8CA-3E272E29C37D}"/>
          </ac:spMkLst>
        </pc:spChg>
        <pc:graphicFrameChg chg="add del mod">
          <ac:chgData name="Rahul Behal" userId="0693dc31ab56fe8c" providerId="LiveId" clId="{32271968-B3DD-4FA8-A944-66F873464FD7}" dt="2019-10-06T18:44:09.864" v="3"/>
          <ac:graphicFrameMkLst>
            <pc:docMk/>
            <pc:sldMk cId="2622746309" sldId="257"/>
            <ac:graphicFrameMk id="4" creationId="{AE51DF1D-1ED7-4C4C-9F6C-9CDE7364D115}"/>
          </ac:graphicFrameMkLst>
        </pc:graphicFrameChg>
        <pc:picChg chg="del">
          <ac:chgData name="Rahul Behal" userId="0693dc31ab56fe8c" providerId="LiveId" clId="{32271968-B3DD-4FA8-A944-66F873464FD7}" dt="2019-10-06T18:44:24.502" v="7" actId="478"/>
          <ac:picMkLst>
            <pc:docMk/>
            <pc:sldMk cId="2622746309" sldId="257"/>
            <ac:picMk id="5" creationId="{3280100B-D039-4302-AC51-E35EE3AFE2F1}"/>
          </ac:picMkLst>
        </pc:picChg>
        <pc:picChg chg="add del mod">
          <ac:chgData name="Rahul Behal" userId="0693dc31ab56fe8c" providerId="LiveId" clId="{32271968-B3DD-4FA8-A944-66F873464FD7}" dt="2019-10-06T18:46:04.871" v="174"/>
          <ac:picMkLst>
            <pc:docMk/>
            <pc:sldMk cId="2622746309" sldId="257"/>
            <ac:picMk id="6" creationId="{58735739-829B-4823-BF02-12D49922EAE2}"/>
          </ac:picMkLst>
        </pc:picChg>
        <pc:picChg chg="add del mod">
          <ac:chgData name="Rahul Behal" userId="0693dc31ab56fe8c" providerId="LiveId" clId="{32271968-B3DD-4FA8-A944-66F873464FD7}" dt="2019-10-06T18:47:01.961" v="189" actId="478"/>
          <ac:picMkLst>
            <pc:docMk/>
            <pc:sldMk cId="2622746309" sldId="257"/>
            <ac:picMk id="7" creationId="{D81C2B59-C6E8-47F3-9995-E7161D3DBDD2}"/>
          </ac:picMkLst>
        </pc:picChg>
        <pc:picChg chg="add mod">
          <ac:chgData name="Rahul Behal" userId="0693dc31ab56fe8c" providerId="LiveId" clId="{32271968-B3DD-4FA8-A944-66F873464FD7}" dt="2019-10-06T18:48:11.641" v="297" actId="1076"/>
          <ac:picMkLst>
            <pc:docMk/>
            <pc:sldMk cId="2622746309" sldId="257"/>
            <ac:picMk id="8" creationId="{341490C2-14EE-4F08-AB6A-4239318C9D52}"/>
          </ac:picMkLst>
        </pc:picChg>
      </pc:sldChg>
      <pc:sldChg chg="addSp delSp modSp">
        <pc:chgData name="Rahul Behal" userId="0693dc31ab56fe8c" providerId="LiveId" clId="{32271968-B3DD-4FA8-A944-66F873464FD7}" dt="2019-10-06T19:18:53.704" v="2955" actId="1076"/>
        <pc:sldMkLst>
          <pc:docMk/>
          <pc:sldMk cId="2546144670" sldId="258"/>
        </pc:sldMkLst>
        <pc:spChg chg="mod">
          <ac:chgData name="Rahul Behal" userId="0693dc31ab56fe8c" providerId="LiveId" clId="{32271968-B3DD-4FA8-A944-66F873464FD7}" dt="2019-10-06T19:18:53.704" v="2955" actId="1076"/>
          <ac:spMkLst>
            <pc:docMk/>
            <pc:sldMk cId="2546144670" sldId="258"/>
            <ac:spMk id="2" creationId="{9ACB0685-C53F-4A10-9ABA-0045980A6E41}"/>
          </ac:spMkLst>
        </pc:spChg>
        <pc:spChg chg="mod">
          <ac:chgData name="Rahul Behal" userId="0693dc31ab56fe8c" providerId="LiveId" clId="{32271968-B3DD-4FA8-A944-66F873464FD7}" dt="2019-10-06T19:18:53.704" v="2955" actId="1076"/>
          <ac:spMkLst>
            <pc:docMk/>
            <pc:sldMk cId="2546144670" sldId="258"/>
            <ac:spMk id="3" creationId="{626D5477-E1DF-48DD-9826-25866F3C9E6C}"/>
          </ac:spMkLst>
        </pc:spChg>
        <pc:spChg chg="del">
          <ac:chgData name="Rahul Behal" userId="0693dc31ab56fe8c" providerId="LiveId" clId="{32271968-B3DD-4FA8-A944-66F873464FD7}" dt="2019-10-06T18:45:35.811" v="170" actId="478"/>
          <ac:spMkLst>
            <pc:docMk/>
            <pc:sldMk cId="2546144670" sldId="258"/>
            <ac:spMk id="6" creationId="{847DD68E-18B8-4BD6-9492-2BF76B57D512}"/>
          </ac:spMkLst>
        </pc:spChg>
        <pc:spChg chg="del">
          <ac:chgData name="Rahul Behal" userId="0693dc31ab56fe8c" providerId="LiveId" clId="{32271968-B3DD-4FA8-A944-66F873464FD7}" dt="2019-10-06T18:45:38.828" v="171" actId="478"/>
          <ac:spMkLst>
            <pc:docMk/>
            <pc:sldMk cId="2546144670" sldId="258"/>
            <ac:spMk id="7" creationId="{E00A7C36-2DE0-464E-BCC4-96A257E6EC97}"/>
          </ac:spMkLst>
        </pc:spChg>
        <pc:picChg chg="del">
          <ac:chgData name="Rahul Behal" userId="0693dc31ab56fe8c" providerId="LiveId" clId="{32271968-B3DD-4FA8-A944-66F873464FD7}" dt="2019-10-06T18:45:26.174" v="145" actId="478"/>
          <ac:picMkLst>
            <pc:docMk/>
            <pc:sldMk cId="2546144670" sldId="258"/>
            <ac:picMk id="5" creationId="{0316509A-C888-4018-9B7F-1596BE9B430B}"/>
          </ac:picMkLst>
        </pc:picChg>
        <pc:picChg chg="add mod">
          <ac:chgData name="Rahul Behal" userId="0693dc31ab56fe8c" providerId="LiveId" clId="{32271968-B3DD-4FA8-A944-66F873464FD7}" dt="2019-10-06T19:18:53.704" v="2955" actId="1076"/>
          <ac:picMkLst>
            <pc:docMk/>
            <pc:sldMk cId="2546144670" sldId="258"/>
            <ac:picMk id="8" creationId="{7C34CC5C-1D99-49E1-9A32-5A107DF80645}"/>
          </ac:picMkLst>
        </pc:picChg>
      </pc:sldChg>
      <pc:sldChg chg="del">
        <pc:chgData name="Rahul Behal" userId="0693dc31ab56fe8c" providerId="LiveId" clId="{32271968-B3DD-4FA8-A944-66F873464FD7}" dt="2019-10-06T19:13:21.411" v="2414" actId="2696"/>
        <pc:sldMkLst>
          <pc:docMk/>
          <pc:sldMk cId="135220948" sldId="259"/>
        </pc:sldMkLst>
      </pc:sldChg>
      <pc:sldChg chg="del">
        <pc:chgData name="Rahul Behal" userId="0693dc31ab56fe8c" providerId="LiveId" clId="{32271968-B3DD-4FA8-A944-66F873464FD7}" dt="2019-10-06T19:13:21.918" v="2415" actId="2696"/>
        <pc:sldMkLst>
          <pc:docMk/>
          <pc:sldMk cId="2959091943" sldId="260"/>
        </pc:sldMkLst>
      </pc:sldChg>
      <pc:sldChg chg="addSp delSp modSp">
        <pc:chgData name="Rahul Behal" userId="0693dc31ab56fe8c" providerId="LiveId" clId="{32271968-B3DD-4FA8-A944-66F873464FD7}" dt="2019-10-06T19:05:58.663" v="1285" actId="20577"/>
        <pc:sldMkLst>
          <pc:docMk/>
          <pc:sldMk cId="2888814554" sldId="261"/>
        </pc:sldMkLst>
        <pc:spChg chg="mod">
          <ac:chgData name="Rahul Behal" userId="0693dc31ab56fe8c" providerId="LiveId" clId="{32271968-B3DD-4FA8-A944-66F873464FD7}" dt="2019-10-06T19:05:58.663" v="1285" actId="20577"/>
          <ac:spMkLst>
            <pc:docMk/>
            <pc:sldMk cId="2888814554" sldId="261"/>
            <ac:spMk id="2" creationId="{EE287CC8-64EC-4443-9F59-EA7029A3AAC4}"/>
          </ac:spMkLst>
        </pc:spChg>
        <pc:spChg chg="mod">
          <ac:chgData name="Rahul Behal" userId="0693dc31ab56fe8c" providerId="LiveId" clId="{32271968-B3DD-4FA8-A944-66F873464FD7}" dt="2019-10-06T19:05:45.417" v="1279" actId="14"/>
          <ac:spMkLst>
            <pc:docMk/>
            <pc:sldMk cId="2888814554" sldId="261"/>
            <ac:spMk id="3" creationId="{04176993-5D06-40E4-B428-3EF03D5F758E}"/>
          </ac:spMkLst>
        </pc:spChg>
        <pc:picChg chg="add mod">
          <ac:chgData name="Rahul Behal" userId="0693dc31ab56fe8c" providerId="LiveId" clId="{32271968-B3DD-4FA8-A944-66F873464FD7}" dt="2019-10-06T19:04:45.362" v="1073" actId="1076"/>
          <ac:picMkLst>
            <pc:docMk/>
            <pc:sldMk cId="2888814554" sldId="261"/>
            <ac:picMk id="4" creationId="{D2A3D801-498C-44E4-BC26-ADB1D0C994D3}"/>
          </ac:picMkLst>
        </pc:picChg>
        <pc:picChg chg="add del mod">
          <ac:chgData name="Rahul Behal" userId="0693dc31ab56fe8c" providerId="LiveId" clId="{32271968-B3DD-4FA8-A944-66F873464FD7}" dt="2019-10-06T19:04:25.205" v="1065" actId="478"/>
          <ac:picMkLst>
            <pc:docMk/>
            <pc:sldMk cId="2888814554" sldId="261"/>
            <ac:picMk id="5" creationId="{F306C807-F9F0-46F5-8902-5478B4515A02}"/>
          </ac:picMkLst>
        </pc:picChg>
        <pc:picChg chg="add del mod">
          <ac:chgData name="Rahul Behal" userId="0693dc31ab56fe8c" providerId="LiveId" clId="{32271968-B3DD-4FA8-A944-66F873464FD7}" dt="2019-10-06T19:04:25.205" v="1065" actId="478"/>
          <ac:picMkLst>
            <pc:docMk/>
            <pc:sldMk cId="2888814554" sldId="261"/>
            <ac:picMk id="6" creationId="{730AF5CE-1108-4AD9-9CE5-07161E2D526D}"/>
          </ac:picMkLst>
        </pc:picChg>
        <pc:picChg chg="add mod">
          <ac:chgData name="Rahul Behal" userId="0693dc31ab56fe8c" providerId="LiveId" clId="{32271968-B3DD-4FA8-A944-66F873464FD7}" dt="2019-10-06T19:05:51.734" v="1281" actId="1076"/>
          <ac:picMkLst>
            <pc:docMk/>
            <pc:sldMk cId="2888814554" sldId="261"/>
            <ac:picMk id="7" creationId="{D7E9A325-6016-4411-B1E9-F5B41DADDBF9}"/>
          </ac:picMkLst>
        </pc:picChg>
        <pc:picChg chg="add mod">
          <ac:chgData name="Rahul Behal" userId="0693dc31ab56fe8c" providerId="LiveId" clId="{32271968-B3DD-4FA8-A944-66F873464FD7}" dt="2019-10-06T19:04:38.406" v="1069" actId="1076"/>
          <ac:picMkLst>
            <pc:docMk/>
            <pc:sldMk cId="2888814554" sldId="261"/>
            <ac:picMk id="8" creationId="{BBC15D81-76FB-418F-B1B6-F40EBD3111DD}"/>
          </ac:picMkLst>
        </pc:picChg>
      </pc:sldChg>
      <pc:sldChg chg="addSp delSp modSp">
        <pc:chgData name="Rahul Behal" userId="0693dc31ab56fe8c" providerId="LiveId" clId="{32271968-B3DD-4FA8-A944-66F873464FD7}" dt="2019-10-06T19:14:45.325" v="2673" actId="27636"/>
        <pc:sldMkLst>
          <pc:docMk/>
          <pc:sldMk cId="3728754750" sldId="262"/>
        </pc:sldMkLst>
        <pc:spChg chg="mod">
          <ac:chgData name="Rahul Behal" userId="0693dc31ab56fe8c" providerId="LiveId" clId="{32271968-B3DD-4FA8-A944-66F873464FD7}" dt="2019-10-06T19:06:45.799" v="1369" actId="20577"/>
          <ac:spMkLst>
            <pc:docMk/>
            <pc:sldMk cId="3728754750" sldId="262"/>
            <ac:spMk id="2" creationId="{EE287CC8-64EC-4443-9F59-EA7029A3AAC4}"/>
          </ac:spMkLst>
        </pc:spChg>
        <pc:spChg chg="del">
          <ac:chgData name="Rahul Behal" userId="0693dc31ab56fe8c" providerId="LiveId" clId="{32271968-B3DD-4FA8-A944-66F873464FD7}" dt="2019-10-06T19:06:32.504" v="1338" actId="478"/>
          <ac:spMkLst>
            <pc:docMk/>
            <pc:sldMk cId="3728754750" sldId="262"/>
            <ac:spMk id="7" creationId="{137E2C42-5509-4FB9-85E0-75F36CBDFDA6}"/>
          </ac:spMkLst>
        </pc:spChg>
        <pc:spChg chg="del">
          <ac:chgData name="Rahul Behal" userId="0693dc31ab56fe8c" providerId="LiveId" clId="{32271968-B3DD-4FA8-A944-66F873464FD7}" dt="2019-10-06T19:06:24.793" v="1337" actId="478"/>
          <ac:spMkLst>
            <pc:docMk/>
            <pc:sldMk cId="3728754750" sldId="262"/>
            <ac:spMk id="9" creationId="{20120435-B987-466D-8D14-BDD9A29A6392}"/>
          </ac:spMkLst>
        </pc:spChg>
        <pc:spChg chg="del mod">
          <ac:chgData name="Rahul Behal" userId="0693dc31ab56fe8c" providerId="LiveId" clId="{32271968-B3DD-4FA8-A944-66F873464FD7}" dt="2019-10-06T19:06:19.358" v="1335" actId="478"/>
          <ac:spMkLst>
            <pc:docMk/>
            <pc:sldMk cId="3728754750" sldId="262"/>
            <ac:spMk id="11" creationId="{B396DB19-56A2-4206-9D50-EE1A9DD0502C}"/>
          </ac:spMkLst>
        </pc:spChg>
        <pc:spChg chg="del">
          <ac:chgData name="Rahul Behal" userId="0693dc31ab56fe8c" providerId="LiveId" clId="{32271968-B3DD-4FA8-A944-66F873464FD7}" dt="2019-10-06T19:06:21.060" v="1336" actId="478"/>
          <ac:spMkLst>
            <pc:docMk/>
            <pc:sldMk cId="3728754750" sldId="262"/>
            <ac:spMk id="13" creationId="{7E643C87-D7F0-4BD0-A757-8A38C104E0A8}"/>
          </ac:spMkLst>
        </pc:spChg>
        <pc:spChg chg="add mod">
          <ac:chgData name="Rahul Behal" userId="0693dc31ab56fe8c" providerId="LiveId" clId="{32271968-B3DD-4FA8-A944-66F873464FD7}" dt="2019-10-06T19:14:45.325" v="2673" actId="27636"/>
          <ac:spMkLst>
            <pc:docMk/>
            <pc:sldMk cId="3728754750" sldId="262"/>
            <ac:spMk id="14" creationId="{9AC2D667-AD86-498B-A062-AEDE020C8158}"/>
          </ac:spMkLst>
        </pc:spChg>
        <pc:picChg chg="del">
          <ac:chgData name="Rahul Behal" userId="0693dc31ab56fe8c" providerId="LiveId" clId="{32271968-B3DD-4FA8-A944-66F873464FD7}" dt="2019-10-06T19:06:11.830" v="1330" actId="478"/>
          <ac:picMkLst>
            <pc:docMk/>
            <pc:sldMk cId="3728754750" sldId="262"/>
            <ac:picMk id="6" creationId="{549F1E14-4BFC-4BED-B377-668459A75592}"/>
          </ac:picMkLst>
        </pc:picChg>
        <pc:picChg chg="del">
          <ac:chgData name="Rahul Behal" userId="0693dc31ab56fe8c" providerId="LiveId" clId="{32271968-B3DD-4FA8-A944-66F873464FD7}" dt="2019-10-06T19:06:13.092" v="1331" actId="478"/>
          <ac:picMkLst>
            <pc:docMk/>
            <pc:sldMk cId="3728754750" sldId="262"/>
            <ac:picMk id="8" creationId="{84BEE8A2-2471-45B2-89CE-A4E3ED52B845}"/>
          </ac:picMkLst>
        </pc:picChg>
        <pc:picChg chg="del">
          <ac:chgData name="Rahul Behal" userId="0693dc31ab56fe8c" providerId="LiveId" clId="{32271968-B3DD-4FA8-A944-66F873464FD7}" dt="2019-10-06T19:06:16.030" v="1333" actId="478"/>
          <ac:picMkLst>
            <pc:docMk/>
            <pc:sldMk cId="3728754750" sldId="262"/>
            <ac:picMk id="10" creationId="{F458592D-9512-4C1A-9B07-49F07B066E95}"/>
          </ac:picMkLst>
        </pc:picChg>
        <pc:picChg chg="del">
          <ac:chgData name="Rahul Behal" userId="0693dc31ab56fe8c" providerId="LiveId" clId="{32271968-B3DD-4FA8-A944-66F873464FD7}" dt="2019-10-06T19:06:13.894" v="1332" actId="478"/>
          <ac:picMkLst>
            <pc:docMk/>
            <pc:sldMk cId="3728754750" sldId="262"/>
            <ac:picMk id="12" creationId="{248CB36B-D4D1-48E3-9A02-90843D619771}"/>
          </ac:picMkLst>
        </pc:picChg>
      </pc:sldChg>
      <pc:sldChg chg="addSp delSp modSp ord">
        <pc:chgData name="Rahul Behal" userId="0693dc31ab56fe8c" providerId="LiveId" clId="{32271968-B3DD-4FA8-A944-66F873464FD7}" dt="2019-10-06T19:18:46.868" v="2954" actId="1076"/>
        <pc:sldMkLst>
          <pc:docMk/>
          <pc:sldMk cId="675075613" sldId="263"/>
        </pc:sldMkLst>
        <pc:spChg chg="mod">
          <ac:chgData name="Rahul Behal" userId="0693dc31ab56fe8c" providerId="LiveId" clId="{32271968-B3DD-4FA8-A944-66F873464FD7}" dt="2019-10-06T19:18:46.868" v="2954" actId="1076"/>
          <ac:spMkLst>
            <pc:docMk/>
            <pc:sldMk cId="675075613" sldId="263"/>
            <ac:spMk id="2" creationId="{9ACB0685-C53F-4A10-9ABA-0045980A6E41}"/>
          </ac:spMkLst>
        </pc:spChg>
        <pc:picChg chg="add mod">
          <ac:chgData name="Rahul Behal" userId="0693dc31ab56fe8c" providerId="LiveId" clId="{32271968-B3DD-4FA8-A944-66F873464FD7}" dt="2019-10-06T19:18:43.976" v="2953" actId="1076"/>
          <ac:picMkLst>
            <pc:docMk/>
            <pc:sldMk cId="675075613" sldId="263"/>
            <ac:picMk id="3" creationId="{0DDBAE54-1E3F-43D5-9F3D-6F7FCD56FBCF}"/>
          </ac:picMkLst>
        </pc:picChg>
        <pc:picChg chg="del">
          <ac:chgData name="Rahul Behal" userId="0693dc31ab56fe8c" providerId="LiveId" clId="{32271968-B3DD-4FA8-A944-66F873464FD7}" dt="2019-10-06T18:49:06.986" v="315" actId="478"/>
          <ac:picMkLst>
            <pc:docMk/>
            <pc:sldMk cId="675075613" sldId="263"/>
            <ac:picMk id="4" creationId="{BE2169AE-2712-4E99-9F6F-8428F381BE9B}"/>
          </ac:picMkLst>
        </pc:picChg>
        <pc:picChg chg="add mod">
          <ac:chgData name="Rahul Behal" userId="0693dc31ab56fe8c" providerId="LiveId" clId="{32271968-B3DD-4FA8-A944-66F873464FD7}" dt="2019-10-06T19:18:43.976" v="2953" actId="1076"/>
          <ac:picMkLst>
            <pc:docMk/>
            <pc:sldMk cId="675075613" sldId="263"/>
            <ac:picMk id="5" creationId="{6E8422CC-1C6E-4657-B112-6A9875E3FF97}"/>
          </ac:picMkLst>
        </pc:picChg>
        <pc:picChg chg="add del mod">
          <ac:chgData name="Rahul Behal" userId="0693dc31ab56fe8c" providerId="LiveId" clId="{32271968-B3DD-4FA8-A944-66F873464FD7}" dt="2019-10-06T18:50:44.264" v="337" actId="478"/>
          <ac:picMkLst>
            <pc:docMk/>
            <pc:sldMk cId="675075613" sldId="263"/>
            <ac:picMk id="6" creationId="{E7B1E74E-DBA8-40C5-A6DE-B822DDC386AE}"/>
          </ac:picMkLst>
        </pc:picChg>
        <pc:picChg chg="add mod">
          <ac:chgData name="Rahul Behal" userId="0693dc31ab56fe8c" providerId="LiveId" clId="{32271968-B3DD-4FA8-A944-66F873464FD7}" dt="2019-10-06T19:18:43.976" v="2953" actId="1076"/>
          <ac:picMkLst>
            <pc:docMk/>
            <pc:sldMk cId="675075613" sldId="263"/>
            <ac:picMk id="7" creationId="{97EF01F8-FD57-4344-B594-D7D7F9D6A18B}"/>
          </ac:picMkLst>
        </pc:picChg>
      </pc:sldChg>
      <pc:sldChg chg="del">
        <pc:chgData name="Rahul Behal" userId="0693dc31ab56fe8c" providerId="LiveId" clId="{32271968-B3DD-4FA8-A944-66F873464FD7}" dt="2019-10-06T19:13:22.520" v="2416" actId="2696"/>
        <pc:sldMkLst>
          <pc:docMk/>
          <pc:sldMk cId="3556494064" sldId="264"/>
        </pc:sldMkLst>
      </pc:sldChg>
      <pc:sldChg chg="del">
        <pc:chgData name="Rahul Behal" userId="0693dc31ab56fe8c" providerId="LiveId" clId="{32271968-B3DD-4FA8-A944-66F873464FD7}" dt="2019-10-06T19:13:17.436" v="2412" actId="2696"/>
        <pc:sldMkLst>
          <pc:docMk/>
          <pc:sldMk cId="543136040" sldId="266"/>
        </pc:sldMkLst>
      </pc:sldChg>
      <pc:sldChg chg="del">
        <pc:chgData name="Rahul Behal" userId="0693dc31ab56fe8c" providerId="LiveId" clId="{32271968-B3DD-4FA8-A944-66F873464FD7}" dt="2019-10-06T19:13:19.833" v="2413" actId="2696"/>
        <pc:sldMkLst>
          <pc:docMk/>
          <pc:sldMk cId="2763983113" sldId="267"/>
        </pc:sldMkLst>
      </pc:sldChg>
      <pc:sldChg chg="del">
        <pc:chgData name="Rahul Behal" userId="0693dc31ab56fe8c" providerId="LiveId" clId="{32271968-B3DD-4FA8-A944-66F873464FD7}" dt="2019-10-06T19:18:36.756" v="2952" actId="2696"/>
        <pc:sldMkLst>
          <pc:docMk/>
          <pc:sldMk cId="1845816646" sldId="268"/>
        </pc:sldMkLst>
      </pc:sldChg>
      <pc:sldChg chg="del">
        <pc:chgData name="Rahul Behal" userId="0693dc31ab56fe8c" providerId="LiveId" clId="{32271968-B3DD-4FA8-A944-66F873464FD7}" dt="2019-10-06T19:13:15.508" v="2411" actId="2696"/>
        <pc:sldMkLst>
          <pc:docMk/>
          <pc:sldMk cId="715563750" sldId="269"/>
        </pc:sldMkLst>
      </pc:sldChg>
      <pc:sldChg chg="addSp delSp modSp add">
        <pc:chgData name="Rahul Behal" userId="0693dc31ab56fe8c" providerId="LiveId" clId="{32271968-B3DD-4FA8-A944-66F873464FD7}" dt="2019-10-06T19:19:02.917" v="2956" actId="1076"/>
        <pc:sldMkLst>
          <pc:docMk/>
          <pc:sldMk cId="500297484" sldId="270"/>
        </pc:sldMkLst>
        <pc:spChg chg="mod">
          <ac:chgData name="Rahul Behal" userId="0693dc31ab56fe8c" providerId="LiveId" clId="{32271968-B3DD-4FA8-A944-66F873464FD7}" dt="2019-10-06T19:19:02.917" v="2956" actId="1076"/>
          <ac:spMkLst>
            <pc:docMk/>
            <pc:sldMk cId="500297484" sldId="270"/>
            <ac:spMk id="2" creationId="{9ACB0685-C53F-4A10-9ABA-0045980A6E41}"/>
          </ac:spMkLst>
        </pc:spChg>
        <pc:spChg chg="mod">
          <ac:chgData name="Rahul Behal" userId="0693dc31ab56fe8c" providerId="LiveId" clId="{32271968-B3DD-4FA8-A944-66F873464FD7}" dt="2019-10-06T19:19:02.917" v="2956" actId="1076"/>
          <ac:spMkLst>
            <pc:docMk/>
            <pc:sldMk cId="500297484" sldId="270"/>
            <ac:spMk id="3" creationId="{626D5477-E1DF-48DD-9826-25866F3C9E6C}"/>
          </ac:spMkLst>
        </pc:spChg>
        <pc:picChg chg="add del">
          <ac:chgData name="Rahul Behal" userId="0693dc31ab56fe8c" providerId="LiveId" clId="{32271968-B3DD-4FA8-A944-66F873464FD7}" dt="2019-10-06T18:55:40.913" v="673" actId="478"/>
          <ac:picMkLst>
            <pc:docMk/>
            <pc:sldMk cId="500297484" sldId="270"/>
            <ac:picMk id="4" creationId="{9B57FB95-43A6-450B-A1B9-F1FE23B86884}"/>
          </ac:picMkLst>
        </pc:picChg>
        <pc:picChg chg="add mod">
          <ac:chgData name="Rahul Behal" userId="0693dc31ab56fe8c" providerId="LiveId" clId="{32271968-B3DD-4FA8-A944-66F873464FD7}" dt="2019-10-06T19:19:02.917" v="2956" actId="1076"/>
          <ac:picMkLst>
            <pc:docMk/>
            <pc:sldMk cId="500297484" sldId="270"/>
            <ac:picMk id="5" creationId="{5783C6DA-B0C3-40CC-A581-53CE5C122C2C}"/>
          </ac:picMkLst>
        </pc:picChg>
        <pc:picChg chg="del">
          <ac:chgData name="Rahul Behal" userId="0693dc31ab56fe8c" providerId="LiveId" clId="{32271968-B3DD-4FA8-A944-66F873464FD7}" dt="2019-10-06T18:57:14.847" v="675" actId="478"/>
          <ac:picMkLst>
            <pc:docMk/>
            <pc:sldMk cId="500297484" sldId="270"/>
            <ac:picMk id="8" creationId="{7C34CC5C-1D99-49E1-9A32-5A107DF80645}"/>
          </ac:picMkLst>
        </pc:picChg>
      </pc:sldChg>
      <pc:sldChg chg="addSp modSp add">
        <pc:chgData name="Rahul Behal" userId="0693dc31ab56fe8c" providerId="LiveId" clId="{32271968-B3DD-4FA8-A944-66F873464FD7}" dt="2019-10-06T19:13:46.016" v="2420" actId="1076"/>
        <pc:sldMkLst>
          <pc:docMk/>
          <pc:sldMk cId="2584718414" sldId="271"/>
        </pc:sldMkLst>
        <pc:spChg chg="mod">
          <ac:chgData name="Rahul Behal" userId="0693dc31ab56fe8c" providerId="LiveId" clId="{32271968-B3DD-4FA8-A944-66F873464FD7}" dt="2019-10-06T19:13:43.402" v="2419" actId="27636"/>
          <ac:spMkLst>
            <pc:docMk/>
            <pc:sldMk cId="2584718414" sldId="271"/>
            <ac:spMk id="14" creationId="{9AC2D667-AD86-498B-A062-AEDE020C8158}"/>
          </ac:spMkLst>
        </pc:spChg>
        <pc:picChg chg="add mod">
          <ac:chgData name="Rahul Behal" userId="0693dc31ab56fe8c" providerId="LiveId" clId="{32271968-B3DD-4FA8-A944-66F873464FD7}" dt="2019-10-06T19:13:46.016" v="2420" actId="1076"/>
          <ac:picMkLst>
            <pc:docMk/>
            <pc:sldMk cId="2584718414" sldId="271"/>
            <ac:picMk id="3" creationId="{F3A0F749-8569-4AEE-A7BD-CF668116BFAD}"/>
          </ac:picMkLst>
        </pc:picChg>
      </pc:sldChg>
      <pc:sldChg chg="modSp add">
        <pc:chgData name="Rahul Behal" userId="0693dc31ab56fe8c" providerId="LiveId" clId="{32271968-B3DD-4FA8-A944-66F873464FD7}" dt="2019-10-06T19:59:45.143" v="4010" actId="27636"/>
        <pc:sldMkLst>
          <pc:docMk/>
          <pc:sldMk cId="457828134" sldId="272"/>
        </pc:sldMkLst>
        <pc:spChg chg="mod">
          <ac:chgData name="Rahul Behal" userId="0693dc31ab56fe8c" providerId="LiveId" clId="{32271968-B3DD-4FA8-A944-66F873464FD7}" dt="2019-10-06T19:17:30.970" v="2951" actId="6549"/>
          <ac:spMkLst>
            <pc:docMk/>
            <pc:sldMk cId="457828134" sldId="272"/>
            <ac:spMk id="2" creationId="{DAB27384-F7E8-4998-8DB7-145B3272A259}"/>
          </ac:spMkLst>
        </pc:spChg>
        <pc:spChg chg="mod">
          <ac:chgData name="Rahul Behal" userId="0693dc31ab56fe8c" providerId="LiveId" clId="{32271968-B3DD-4FA8-A944-66F873464FD7}" dt="2019-10-06T19:59:45.143" v="4010" actId="27636"/>
          <ac:spMkLst>
            <pc:docMk/>
            <pc:sldMk cId="457828134" sldId="272"/>
            <ac:spMk id="3" creationId="{4EC3D80E-4456-43FF-904E-A71FC6D89980}"/>
          </ac:spMkLst>
        </pc:spChg>
      </pc:sldChg>
      <pc:sldChg chg="addSp modSp add ord">
        <pc:chgData name="Rahul Behal" userId="0693dc31ab56fe8c" providerId="LiveId" clId="{32271968-B3DD-4FA8-A944-66F873464FD7}" dt="2019-10-06T20:00:35.104" v="4065" actId="1076"/>
        <pc:sldMkLst>
          <pc:docMk/>
          <pc:sldMk cId="695198780" sldId="273"/>
        </pc:sldMkLst>
        <pc:spChg chg="mod">
          <ac:chgData name="Rahul Behal" userId="0693dc31ab56fe8c" providerId="LiveId" clId="{32271968-B3DD-4FA8-A944-66F873464FD7}" dt="2019-10-06T20:00:35.104" v="4065" actId="1076"/>
          <ac:spMkLst>
            <pc:docMk/>
            <pc:sldMk cId="695198780" sldId="273"/>
            <ac:spMk id="2" creationId="{C3A0E375-C6C9-4A19-BDB7-75EE21AB2C8E}"/>
          </ac:spMkLst>
        </pc:spChg>
        <pc:spChg chg="mod">
          <ac:chgData name="Rahul Behal" userId="0693dc31ab56fe8c" providerId="LiveId" clId="{32271968-B3DD-4FA8-A944-66F873464FD7}" dt="2019-10-06T20:00:23.912" v="4063" actId="1076"/>
          <ac:spMkLst>
            <pc:docMk/>
            <pc:sldMk cId="695198780" sldId="273"/>
            <ac:spMk id="3" creationId="{303AFABB-9BB2-4351-A48B-E383AE0DA0BD}"/>
          </ac:spMkLst>
        </pc:spChg>
        <pc:picChg chg="add mod">
          <ac:chgData name="Rahul Behal" userId="0693dc31ab56fe8c" providerId="LiveId" clId="{32271968-B3DD-4FA8-A944-66F873464FD7}" dt="2019-10-06T20:00:27.644" v="4064" actId="1076"/>
          <ac:picMkLst>
            <pc:docMk/>
            <pc:sldMk cId="695198780" sldId="273"/>
            <ac:picMk id="4" creationId="{B1E1B4FD-E1C5-4668-B531-FBB6C90A888D}"/>
          </ac:picMkLst>
        </pc:picChg>
      </pc:sldChg>
    </pc:docChg>
  </pc:docChgLst>
  <pc:docChgLst>
    <pc:chgData name="Rahul Behal" userId="0693dc31ab56fe8c" providerId="LiveId" clId="{1F8ED48A-DF93-4DD9-8FF1-7FD19EADABD6}"/>
    <pc:docChg chg="custSel addSld modSld">
      <pc:chgData name="Rahul Behal" userId="0693dc31ab56fe8c" providerId="LiveId" clId="{1F8ED48A-DF93-4DD9-8FF1-7FD19EADABD6}" dt="2019-09-30T03:30:52.091" v="651" actId="1076"/>
      <pc:docMkLst>
        <pc:docMk/>
      </pc:docMkLst>
      <pc:sldChg chg="modSp">
        <pc:chgData name="Rahul Behal" userId="0693dc31ab56fe8c" providerId="LiveId" clId="{1F8ED48A-DF93-4DD9-8FF1-7FD19EADABD6}" dt="2019-09-29T23:03:24.254" v="279" actId="20577"/>
        <pc:sldMkLst>
          <pc:docMk/>
          <pc:sldMk cId="2622746309" sldId="257"/>
        </pc:sldMkLst>
        <pc:spChg chg="mod">
          <ac:chgData name="Rahul Behal" userId="0693dc31ab56fe8c" providerId="LiveId" clId="{1F8ED48A-DF93-4DD9-8FF1-7FD19EADABD6}" dt="2019-09-29T23:03:24.254" v="279" actId="20577"/>
          <ac:spMkLst>
            <pc:docMk/>
            <pc:sldMk cId="2622746309" sldId="257"/>
            <ac:spMk id="3" creationId="{2D91DC3F-1A28-45B0-A8CA-3E272E29C37D}"/>
          </ac:spMkLst>
        </pc:spChg>
        <pc:picChg chg="mod">
          <ac:chgData name="Rahul Behal" userId="0693dc31ab56fe8c" providerId="LiveId" clId="{1F8ED48A-DF93-4DD9-8FF1-7FD19EADABD6}" dt="2019-09-29T23:03:01.211" v="183" actId="1076"/>
          <ac:picMkLst>
            <pc:docMk/>
            <pc:sldMk cId="2622746309" sldId="257"/>
            <ac:picMk id="5" creationId="{3280100B-D039-4302-AC51-E35EE3AFE2F1}"/>
          </ac:picMkLst>
        </pc:picChg>
      </pc:sldChg>
      <pc:sldChg chg="modSp">
        <pc:chgData name="Rahul Behal" userId="0693dc31ab56fe8c" providerId="LiveId" clId="{1F8ED48A-DF93-4DD9-8FF1-7FD19EADABD6}" dt="2019-09-30T03:30:52.091" v="651" actId="1076"/>
        <pc:sldMkLst>
          <pc:docMk/>
          <pc:sldMk cId="543136040" sldId="266"/>
        </pc:sldMkLst>
        <pc:picChg chg="mod">
          <ac:chgData name="Rahul Behal" userId="0693dc31ab56fe8c" providerId="LiveId" clId="{1F8ED48A-DF93-4DD9-8FF1-7FD19EADABD6}" dt="2019-09-30T03:30:52.091" v="651" actId="1076"/>
          <ac:picMkLst>
            <pc:docMk/>
            <pc:sldMk cId="543136040" sldId="266"/>
            <ac:picMk id="4" creationId="{A116A26F-CDD5-45DC-AB36-7FCD73453786}"/>
          </ac:picMkLst>
        </pc:picChg>
      </pc:sldChg>
      <pc:sldChg chg="modSp add">
        <pc:chgData name="Rahul Behal" userId="0693dc31ab56fe8c" providerId="LiveId" clId="{1F8ED48A-DF93-4DD9-8FF1-7FD19EADABD6}" dt="2019-09-29T23:05:27.350" v="650" actId="20577"/>
        <pc:sldMkLst>
          <pc:docMk/>
          <pc:sldMk cId="1845816646" sldId="268"/>
        </pc:sldMkLst>
        <pc:spChg chg="mod">
          <ac:chgData name="Rahul Behal" userId="0693dc31ab56fe8c" providerId="LiveId" clId="{1F8ED48A-DF93-4DD9-8FF1-7FD19EADABD6}" dt="2019-09-29T23:01:16.639" v="21" actId="1076"/>
          <ac:spMkLst>
            <pc:docMk/>
            <pc:sldMk cId="1845816646" sldId="268"/>
            <ac:spMk id="2" creationId="{96499D27-2C7B-4CDE-92D2-5412BC8F44DB}"/>
          </ac:spMkLst>
        </pc:spChg>
        <pc:spChg chg="mod">
          <ac:chgData name="Rahul Behal" userId="0693dc31ab56fe8c" providerId="LiveId" clId="{1F8ED48A-DF93-4DD9-8FF1-7FD19EADABD6}" dt="2019-09-29T23:05:27.350" v="650" actId="20577"/>
          <ac:spMkLst>
            <pc:docMk/>
            <pc:sldMk cId="1845816646" sldId="268"/>
            <ac:spMk id="3" creationId="{8C7BE523-5B3C-4D47-BD71-A6A2EBF947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FDC07-7E41-457A-819F-F0EAED39CDA2}" type="datetimeFigureOut">
              <a:rPr lang="en-CA" smtClean="0"/>
              <a:t>2019-10-06</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734AA-6381-4963-A954-72436DC5B032}" type="slidenum">
              <a:rPr lang="en-CA" smtClean="0"/>
              <a:t>‹#›</a:t>
            </a:fld>
            <a:endParaRPr lang="en-CA" dirty="0"/>
          </a:p>
        </p:txBody>
      </p:sp>
    </p:spTree>
    <p:extLst>
      <p:ext uri="{BB962C8B-B14F-4D97-AF65-F5344CB8AC3E}">
        <p14:creationId xmlns:p14="http://schemas.microsoft.com/office/powerpoint/2010/main" val="46172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are going to have to focus on holding options positions until expiry.</a:t>
            </a:r>
            <a:endParaRPr lang="en-CA"/>
          </a:p>
        </p:txBody>
      </p:sp>
      <p:sp>
        <p:nvSpPr>
          <p:cNvPr id="4" name="Slide Number Placeholder 3"/>
          <p:cNvSpPr>
            <a:spLocks noGrp="1"/>
          </p:cNvSpPr>
          <p:nvPr>
            <p:ph type="sldNum" sz="quarter" idx="5"/>
          </p:nvPr>
        </p:nvSpPr>
        <p:spPr/>
        <p:txBody>
          <a:bodyPr/>
          <a:lstStyle/>
          <a:p>
            <a:fld id="{666734AA-6381-4963-A954-72436DC5B032}" type="slidenum">
              <a:rPr lang="en-CA" smtClean="0"/>
              <a:t>7</a:t>
            </a:fld>
            <a:endParaRPr lang="en-CA"/>
          </a:p>
        </p:txBody>
      </p:sp>
    </p:spTree>
    <p:extLst>
      <p:ext uri="{BB962C8B-B14F-4D97-AF65-F5344CB8AC3E}">
        <p14:creationId xmlns:p14="http://schemas.microsoft.com/office/powerpoint/2010/main" val="47845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have to focus on holding options positions until expiry.</a:t>
            </a:r>
            <a:endParaRPr lang="en-CA" dirty="0"/>
          </a:p>
        </p:txBody>
      </p:sp>
      <p:sp>
        <p:nvSpPr>
          <p:cNvPr id="4" name="Slide Number Placeholder 3"/>
          <p:cNvSpPr>
            <a:spLocks noGrp="1"/>
          </p:cNvSpPr>
          <p:nvPr>
            <p:ph type="sldNum" sz="quarter" idx="5"/>
          </p:nvPr>
        </p:nvSpPr>
        <p:spPr/>
        <p:txBody>
          <a:bodyPr/>
          <a:lstStyle/>
          <a:p>
            <a:fld id="{666734AA-6381-4963-A954-72436DC5B032}" type="slidenum">
              <a:rPr lang="en-CA" smtClean="0"/>
              <a:t>8</a:t>
            </a:fld>
            <a:endParaRPr lang="en-CA" dirty="0"/>
          </a:p>
        </p:txBody>
      </p:sp>
    </p:spTree>
    <p:extLst>
      <p:ext uri="{BB962C8B-B14F-4D97-AF65-F5344CB8AC3E}">
        <p14:creationId xmlns:p14="http://schemas.microsoft.com/office/powerpoint/2010/main" val="2512042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4DDB-EF50-462E-844F-BA4418EFC185}"/>
              </a:ext>
            </a:extLst>
          </p:cNvPr>
          <p:cNvSpPr>
            <a:spLocks noGrp="1"/>
          </p:cNvSpPr>
          <p:nvPr>
            <p:ph type="ctrTitle"/>
          </p:nvPr>
        </p:nvSpPr>
        <p:spPr>
          <a:xfrm>
            <a:off x="1876424" y="1122363"/>
            <a:ext cx="9483238" cy="2387600"/>
          </a:xfrm>
        </p:spPr>
        <p:txBody>
          <a:bodyPr/>
          <a:lstStyle/>
          <a:p>
            <a:r>
              <a:rPr lang="en-US" b="1" dirty="0"/>
              <a:t>Options Trading Competition</a:t>
            </a:r>
            <a:endParaRPr lang="en-CA" b="1" dirty="0"/>
          </a:p>
        </p:txBody>
      </p:sp>
      <p:sp>
        <p:nvSpPr>
          <p:cNvPr id="3" name="Subtitle 2">
            <a:extLst>
              <a:ext uri="{FF2B5EF4-FFF2-40B4-BE49-F238E27FC236}">
                <a16:creationId xmlns:a16="http://schemas.microsoft.com/office/drawing/2014/main" id="{394D6026-7AAD-4003-A9AB-F178B85ED4BE}"/>
              </a:ext>
            </a:extLst>
          </p:cNvPr>
          <p:cNvSpPr>
            <a:spLocks noGrp="1"/>
          </p:cNvSpPr>
          <p:nvPr>
            <p:ph type="subTitle" idx="1"/>
          </p:nvPr>
        </p:nvSpPr>
        <p:spPr/>
        <p:txBody>
          <a:bodyPr/>
          <a:lstStyle/>
          <a:p>
            <a:r>
              <a:rPr lang="en-US" dirty="0"/>
              <a:t>Week 3</a:t>
            </a:r>
            <a:endParaRPr lang="en-CA" dirty="0"/>
          </a:p>
        </p:txBody>
      </p:sp>
    </p:spTree>
    <p:extLst>
      <p:ext uri="{BB962C8B-B14F-4D97-AF65-F5344CB8AC3E}">
        <p14:creationId xmlns:p14="http://schemas.microsoft.com/office/powerpoint/2010/main" val="143776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7384-F7E8-4998-8DB7-145B3272A259}"/>
              </a:ext>
            </a:extLst>
          </p:cNvPr>
          <p:cNvSpPr>
            <a:spLocks noGrp="1"/>
          </p:cNvSpPr>
          <p:nvPr>
            <p:ph type="title"/>
          </p:nvPr>
        </p:nvSpPr>
        <p:spPr>
          <a:xfrm>
            <a:off x="721283" y="0"/>
            <a:ext cx="9905998" cy="1478570"/>
          </a:xfrm>
        </p:spPr>
        <p:txBody>
          <a:bodyPr/>
          <a:lstStyle/>
          <a:p>
            <a:r>
              <a:rPr lang="en-US" dirty="0"/>
              <a:t>Key Takeaways:</a:t>
            </a:r>
            <a:endParaRPr lang="en-CA" dirty="0"/>
          </a:p>
        </p:txBody>
      </p:sp>
      <p:sp>
        <p:nvSpPr>
          <p:cNvPr id="3" name="Content Placeholder 2">
            <a:extLst>
              <a:ext uri="{FF2B5EF4-FFF2-40B4-BE49-F238E27FC236}">
                <a16:creationId xmlns:a16="http://schemas.microsoft.com/office/drawing/2014/main" id="{4EC3D80E-4456-43FF-904E-A71FC6D89980}"/>
              </a:ext>
            </a:extLst>
          </p:cNvPr>
          <p:cNvSpPr>
            <a:spLocks noGrp="1"/>
          </p:cNvSpPr>
          <p:nvPr>
            <p:ph idx="1"/>
          </p:nvPr>
        </p:nvSpPr>
        <p:spPr>
          <a:xfrm>
            <a:off x="825608" y="1285101"/>
            <a:ext cx="10540784" cy="4975739"/>
          </a:xfrm>
        </p:spPr>
        <p:txBody>
          <a:bodyPr>
            <a:normAutofit/>
          </a:bodyPr>
          <a:lstStyle/>
          <a:p>
            <a:r>
              <a:rPr lang="en-US" dirty="0"/>
              <a:t>Let’s decide on 2-3 trades that will expire at the end of this week. </a:t>
            </a:r>
          </a:p>
          <a:p>
            <a:pPr lvl="1"/>
            <a:r>
              <a:rPr lang="en-US" dirty="0"/>
              <a:t>Not sure what the consensus on margin is. I suggest we see how it works firsthand.</a:t>
            </a:r>
          </a:p>
          <a:p>
            <a:pPr lvl="1"/>
            <a:endParaRPr lang="en-US" dirty="0"/>
          </a:p>
          <a:p>
            <a:pPr lvl="1"/>
            <a:endParaRPr lang="en-US" dirty="0"/>
          </a:p>
          <a:p>
            <a:r>
              <a:rPr lang="en-CA" dirty="0"/>
              <a:t>Keep in mind our ECA trade is expiring this Friday.</a:t>
            </a:r>
          </a:p>
          <a:p>
            <a:endParaRPr lang="en-CA" dirty="0"/>
          </a:p>
          <a:p>
            <a:endParaRPr lang="en-CA" dirty="0"/>
          </a:p>
          <a:p>
            <a:r>
              <a:rPr lang="en-CA" dirty="0"/>
              <a:t>As Holidays approach, keep in mind price usually goes down before holidays and goes up after holidays</a:t>
            </a:r>
            <a:endParaRPr lang="en-US" dirty="0"/>
          </a:p>
        </p:txBody>
      </p:sp>
    </p:spTree>
    <p:extLst>
      <p:ext uri="{BB962C8B-B14F-4D97-AF65-F5344CB8AC3E}">
        <p14:creationId xmlns:p14="http://schemas.microsoft.com/office/powerpoint/2010/main" val="45782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98A8-1BB9-45F7-864B-52468E2BF360}"/>
              </a:ext>
            </a:extLst>
          </p:cNvPr>
          <p:cNvSpPr>
            <a:spLocks noGrp="1"/>
          </p:cNvSpPr>
          <p:nvPr>
            <p:ph type="title"/>
          </p:nvPr>
        </p:nvSpPr>
        <p:spPr>
          <a:xfrm>
            <a:off x="590905" y="47553"/>
            <a:ext cx="9905998" cy="1478570"/>
          </a:xfrm>
        </p:spPr>
        <p:txBody>
          <a:bodyPr/>
          <a:lstStyle/>
          <a:p>
            <a:r>
              <a:rPr lang="en-US" dirty="0"/>
              <a:t>What Happened Last week:</a:t>
            </a:r>
            <a:endParaRPr lang="en-CA" dirty="0"/>
          </a:p>
        </p:txBody>
      </p:sp>
      <p:sp>
        <p:nvSpPr>
          <p:cNvPr id="3" name="Content Placeholder 2">
            <a:extLst>
              <a:ext uri="{FF2B5EF4-FFF2-40B4-BE49-F238E27FC236}">
                <a16:creationId xmlns:a16="http://schemas.microsoft.com/office/drawing/2014/main" id="{2D91DC3F-1A28-45B0-A8CA-3E272E29C37D}"/>
              </a:ext>
            </a:extLst>
          </p:cNvPr>
          <p:cNvSpPr>
            <a:spLocks noGrp="1"/>
          </p:cNvSpPr>
          <p:nvPr>
            <p:ph idx="1"/>
          </p:nvPr>
        </p:nvSpPr>
        <p:spPr>
          <a:xfrm>
            <a:off x="935249" y="1223119"/>
            <a:ext cx="9905999" cy="4757803"/>
          </a:xfrm>
        </p:spPr>
        <p:txBody>
          <a:bodyPr>
            <a:normAutofit/>
          </a:bodyPr>
          <a:lstStyle/>
          <a:p>
            <a:r>
              <a:rPr lang="en-US" dirty="0"/>
              <a:t>Exercise and assignment of First Quantum and CPG bear put spreads.</a:t>
            </a:r>
          </a:p>
          <a:p>
            <a:pPr lvl="1"/>
            <a:r>
              <a:rPr lang="en-US" dirty="0"/>
              <a:t>Both expire ITM</a:t>
            </a:r>
          </a:p>
          <a:p>
            <a:r>
              <a:rPr lang="en-US" dirty="0"/>
              <a:t>A look at current position standings and current quotes:</a:t>
            </a:r>
          </a:p>
        </p:txBody>
      </p:sp>
      <p:pic>
        <p:nvPicPr>
          <p:cNvPr id="8" name="Picture 7">
            <a:extLst>
              <a:ext uri="{FF2B5EF4-FFF2-40B4-BE49-F238E27FC236}">
                <a16:creationId xmlns:a16="http://schemas.microsoft.com/office/drawing/2014/main" id="{341490C2-14EE-4F08-AB6A-4239318C9D52}"/>
              </a:ext>
            </a:extLst>
          </p:cNvPr>
          <p:cNvPicPr>
            <a:picLocks noChangeAspect="1"/>
          </p:cNvPicPr>
          <p:nvPr/>
        </p:nvPicPr>
        <p:blipFill>
          <a:blip r:embed="rId2"/>
          <a:stretch>
            <a:fillRect/>
          </a:stretch>
        </p:blipFill>
        <p:spPr>
          <a:xfrm>
            <a:off x="1960916" y="2904079"/>
            <a:ext cx="8077900" cy="3513124"/>
          </a:xfrm>
          <a:prstGeom prst="rect">
            <a:avLst/>
          </a:prstGeom>
        </p:spPr>
      </p:pic>
    </p:spTree>
    <p:extLst>
      <p:ext uri="{BB962C8B-B14F-4D97-AF65-F5344CB8AC3E}">
        <p14:creationId xmlns:p14="http://schemas.microsoft.com/office/powerpoint/2010/main" val="262274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0685-C53F-4A10-9ABA-0045980A6E41}"/>
              </a:ext>
            </a:extLst>
          </p:cNvPr>
          <p:cNvSpPr>
            <a:spLocks noGrp="1"/>
          </p:cNvSpPr>
          <p:nvPr>
            <p:ph type="title"/>
          </p:nvPr>
        </p:nvSpPr>
        <p:spPr>
          <a:xfrm>
            <a:off x="949933" y="354417"/>
            <a:ext cx="9905998" cy="1478570"/>
          </a:xfrm>
        </p:spPr>
        <p:txBody>
          <a:bodyPr/>
          <a:lstStyle/>
          <a:p>
            <a:r>
              <a:rPr lang="en-US" dirty="0"/>
              <a:t>Refresher on OUR Positions</a:t>
            </a:r>
            <a:endParaRPr lang="en-CA" dirty="0"/>
          </a:p>
        </p:txBody>
      </p:sp>
      <p:pic>
        <p:nvPicPr>
          <p:cNvPr id="3" name="Picture 2">
            <a:extLst>
              <a:ext uri="{FF2B5EF4-FFF2-40B4-BE49-F238E27FC236}">
                <a16:creationId xmlns:a16="http://schemas.microsoft.com/office/drawing/2014/main" id="{0DDBAE54-1E3F-43D5-9F3D-6F7FCD56FBCF}"/>
              </a:ext>
            </a:extLst>
          </p:cNvPr>
          <p:cNvPicPr>
            <a:picLocks noChangeAspect="1"/>
          </p:cNvPicPr>
          <p:nvPr/>
        </p:nvPicPr>
        <p:blipFill>
          <a:blip r:embed="rId2"/>
          <a:stretch>
            <a:fillRect/>
          </a:stretch>
        </p:blipFill>
        <p:spPr>
          <a:xfrm>
            <a:off x="949933" y="2098608"/>
            <a:ext cx="3239009" cy="3693260"/>
          </a:xfrm>
          <a:prstGeom prst="rect">
            <a:avLst/>
          </a:prstGeom>
        </p:spPr>
      </p:pic>
      <p:pic>
        <p:nvPicPr>
          <p:cNvPr id="5" name="Picture 4">
            <a:extLst>
              <a:ext uri="{FF2B5EF4-FFF2-40B4-BE49-F238E27FC236}">
                <a16:creationId xmlns:a16="http://schemas.microsoft.com/office/drawing/2014/main" id="{6E8422CC-1C6E-4657-B112-6A9875E3FF97}"/>
              </a:ext>
            </a:extLst>
          </p:cNvPr>
          <p:cNvPicPr>
            <a:picLocks noChangeAspect="1"/>
          </p:cNvPicPr>
          <p:nvPr/>
        </p:nvPicPr>
        <p:blipFill>
          <a:blip r:embed="rId3"/>
          <a:stretch>
            <a:fillRect/>
          </a:stretch>
        </p:blipFill>
        <p:spPr>
          <a:xfrm>
            <a:off x="4306076" y="2996518"/>
            <a:ext cx="3473277" cy="1897439"/>
          </a:xfrm>
          <a:prstGeom prst="rect">
            <a:avLst/>
          </a:prstGeom>
        </p:spPr>
      </p:pic>
      <p:pic>
        <p:nvPicPr>
          <p:cNvPr id="7" name="Picture 6">
            <a:extLst>
              <a:ext uri="{FF2B5EF4-FFF2-40B4-BE49-F238E27FC236}">
                <a16:creationId xmlns:a16="http://schemas.microsoft.com/office/drawing/2014/main" id="{97EF01F8-FD57-4344-B594-D7D7F9D6A18B}"/>
              </a:ext>
            </a:extLst>
          </p:cNvPr>
          <p:cNvPicPr>
            <a:picLocks noChangeAspect="1"/>
          </p:cNvPicPr>
          <p:nvPr/>
        </p:nvPicPr>
        <p:blipFill>
          <a:blip r:embed="rId4"/>
          <a:stretch>
            <a:fillRect/>
          </a:stretch>
        </p:blipFill>
        <p:spPr>
          <a:xfrm>
            <a:off x="7896487" y="1881511"/>
            <a:ext cx="3239009" cy="3882787"/>
          </a:xfrm>
          <a:prstGeom prst="rect">
            <a:avLst/>
          </a:prstGeom>
        </p:spPr>
      </p:pic>
    </p:spTree>
    <p:extLst>
      <p:ext uri="{BB962C8B-B14F-4D97-AF65-F5344CB8AC3E}">
        <p14:creationId xmlns:p14="http://schemas.microsoft.com/office/powerpoint/2010/main" val="67507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0685-C53F-4A10-9ABA-0045980A6E41}"/>
              </a:ext>
            </a:extLst>
          </p:cNvPr>
          <p:cNvSpPr>
            <a:spLocks noGrp="1"/>
          </p:cNvSpPr>
          <p:nvPr>
            <p:ph type="title"/>
          </p:nvPr>
        </p:nvSpPr>
        <p:spPr>
          <a:xfrm>
            <a:off x="1190855" y="501794"/>
            <a:ext cx="9905998" cy="1478570"/>
          </a:xfrm>
        </p:spPr>
        <p:txBody>
          <a:bodyPr/>
          <a:lstStyle/>
          <a:p>
            <a:r>
              <a:rPr lang="en-US" dirty="0"/>
              <a:t>Entering those positions</a:t>
            </a:r>
            <a:endParaRPr lang="en-CA" dirty="0"/>
          </a:p>
        </p:txBody>
      </p:sp>
      <p:sp>
        <p:nvSpPr>
          <p:cNvPr id="3" name="Content Placeholder 2">
            <a:extLst>
              <a:ext uri="{FF2B5EF4-FFF2-40B4-BE49-F238E27FC236}">
                <a16:creationId xmlns:a16="http://schemas.microsoft.com/office/drawing/2014/main" id="{626D5477-E1DF-48DD-9826-25866F3C9E6C}"/>
              </a:ext>
            </a:extLst>
          </p:cNvPr>
          <p:cNvSpPr>
            <a:spLocks noGrp="1"/>
          </p:cNvSpPr>
          <p:nvPr>
            <p:ph idx="1"/>
          </p:nvPr>
        </p:nvSpPr>
        <p:spPr>
          <a:xfrm>
            <a:off x="1143001" y="5304548"/>
            <a:ext cx="9905999" cy="2082442"/>
          </a:xfrm>
        </p:spPr>
        <p:txBody>
          <a:bodyPr/>
          <a:lstStyle/>
          <a:p>
            <a:r>
              <a:rPr lang="en-US" dirty="0"/>
              <a:t>As we had calculated, the total cost of the CPG transaction was $1409.95 and the total cost of the FM transaction was $1859.95. </a:t>
            </a:r>
            <a:endParaRPr lang="en-CA" dirty="0"/>
          </a:p>
        </p:txBody>
      </p:sp>
      <p:pic>
        <p:nvPicPr>
          <p:cNvPr id="8" name="Picture 7">
            <a:extLst>
              <a:ext uri="{FF2B5EF4-FFF2-40B4-BE49-F238E27FC236}">
                <a16:creationId xmlns:a16="http://schemas.microsoft.com/office/drawing/2014/main" id="{7C34CC5C-1D99-49E1-9A32-5A107DF80645}"/>
              </a:ext>
            </a:extLst>
          </p:cNvPr>
          <p:cNvPicPr>
            <a:picLocks noChangeAspect="1"/>
          </p:cNvPicPr>
          <p:nvPr/>
        </p:nvPicPr>
        <p:blipFill>
          <a:blip r:embed="rId2"/>
          <a:stretch>
            <a:fillRect/>
          </a:stretch>
        </p:blipFill>
        <p:spPr>
          <a:xfrm>
            <a:off x="1095147" y="1980364"/>
            <a:ext cx="10001706" cy="3176084"/>
          </a:xfrm>
          <a:prstGeom prst="rect">
            <a:avLst/>
          </a:prstGeom>
        </p:spPr>
      </p:pic>
    </p:spTree>
    <p:extLst>
      <p:ext uri="{BB962C8B-B14F-4D97-AF65-F5344CB8AC3E}">
        <p14:creationId xmlns:p14="http://schemas.microsoft.com/office/powerpoint/2010/main" val="254614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0685-C53F-4A10-9ABA-0045980A6E41}"/>
              </a:ext>
            </a:extLst>
          </p:cNvPr>
          <p:cNvSpPr>
            <a:spLocks noGrp="1"/>
          </p:cNvSpPr>
          <p:nvPr>
            <p:ph type="title"/>
          </p:nvPr>
        </p:nvSpPr>
        <p:spPr>
          <a:xfrm>
            <a:off x="1143001" y="-103687"/>
            <a:ext cx="9905998" cy="1478570"/>
          </a:xfrm>
        </p:spPr>
        <p:txBody>
          <a:bodyPr/>
          <a:lstStyle/>
          <a:p>
            <a:r>
              <a:rPr lang="en-US" dirty="0"/>
              <a:t>Exercising and assignment</a:t>
            </a:r>
            <a:endParaRPr lang="en-CA" dirty="0"/>
          </a:p>
        </p:txBody>
      </p:sp>
      <p:sp>
        <p:nvSpPr>
          <p:cNvPr id="3" name="Content Placeholder 2">
            <a:extLst>
              <a:ext uri="{FF2B5EF4-FFF2-40B4-BE49-F238E27FC236}">
                <a16:creationId xmlns:a16="http://schemas.microsoft.com/office/drawing/2014/main" id="{626D5477-E1DF-48DD-9826-25866F3C9E6C}"/>
              </a:ext>
            </a:extLst>
          </p:cNvPr>
          <p:cNvSpPr>
            <a:spLocks noGrp="1"/>
          </p:cNvSpPr>
          <p:nvPr>
            <p:ph idx="1"/>
          </p:nvPr>
        </p:nvSpPr>
        <p:spPr>
          <a:xfrm>
            <a:off x="1143001" y="4409818"/>
            <a:ext cx="9905999" cy="2082442"/>
          </a:xfrm>
        </p:spPr>
        <p:txBody>
          <a:bodyPr>
            <a:normAutofit lnSpcReduction="10000"/>
          </a:bodyPr>
          <a:lstStyle/>
          <a:p>
            <a:r>
              <a:rPr lang="en-US" dirty="0"/>
              <a:t>The total cash attained from the exercise and assignment was:</a:t>
            </a:r>
          </a:p>
          <a:p>
            <a:pPr marL="0" indent="0">
              <a:buNone/>
            </a:pPr>
            <a:r>
              <a:rPr lang="en-US" dirty="0"/>
              <a:t>$55,000 + $30, 000 - $27, 500 - $50,000 = $7,500</a:t>
            </a:r>
          </a:p>
          <a:p>
            <a:r>
              <a:rPr lang="en-US" dirty="0"/>
              <a:t>Subtracting the initial cost of the transaction:</a:t>
            </a:r>
          </a:p>
          <a:p>
            <a:pPr marL="0" indent="0">
              <a:buNone/>
            </a:pPr>
            <a:r>
              <a:rPr lang="en-CA" dirty="0"/>
              <a:t>$7,500 – $1,409.95 – $1,859.95 = </a:t>
            </a:r>
            <a:r>
              <a:rPr lang="en-CA" b="1" dirty="0"/>
              <a:t>$4,230.1 profit </a:t>
            </a:r>
          </a:p>
        </p:txBody>
      </p:sp>
      <p:pic>
        <p:nvPicPr>
          <p:cNvPr id="5" name="Picture 4">
            <a:extLst>
              <a:ext uri="{FF2B5EF4-FFF2-40B4-BE49-F238E27FC236}">
                <a16:creationId xmlns:a16="http://schemas.microsoft.com/office/drawing/2014/main" id="{5783C6DA-B0C3-40CC-A581-53CE5C122C2C}"/>
              </a:ext>
            </a:extLst>
          </p:cNvPr>
          <p:cNvPicPr>
            <a:picLocks noChangeAspect="1"/>
          </p:cNvPicPr>
          <p:nvPr/>
        </p:nvPicPr>
        <p:blipFill>
          <a:blip r:embed="rId2"/>
          <a:stretch>
            <a:fillRect/>
          </a:stretch>
        </p:blipFill>
        <p:spPr>
          <a:xfrm>
            <a:off x="958002" y="1022354"/>
            <a:ext cx="10275996" cy="3387464"/>
          </a:xfrm>
          <a:prstGeom prst="rect">
            <a:avLst/>
          </a:prstGeom>
        </p:spPr>
      </p:pic>
    </p:spTree>
    <p:extLst>
      <p:ext uri="{BB962C8B-B14F-4D97-AF65-F5344CB8AC3E}">
        <p14:creationId xmlns:p14="http://schemas.microsoft.com/office/powerpoint/2010/main" val="50029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7CC8-64EC-4443-9F59-EA7029A3AAC4}"/>
              </a:ext>
            </a:extLst>
          </p:cNvPr>
          <p:cNvSpPr>
            <a:spLocks noGrp="1"/>
          </p:cNvSpPr>
          <p:nvPr>
            <p:ph type="title"/>
          </p:nvPr>
        </p:nvSpPr>
        <p:spPr>
          <a:xfrm>
            <a:off x="1141414" y="-43962"/>
            <a:ext cx="9905998" cy="1478570"/>
          </a:xfrm>
        </p:spPr>
        <p:txBody>
          <a:bodyPr/>
          <a:lstStyle/>
          <a:p>
            <a:r>
              <a:rPr lang="en-US" dirty="0" err="1"/>
              <a:t>OverVIew</a:t>
            </a:r>
            <a:r>
              <a:rPr lang="en-US" dirty="0"/>
              <a:t> on positions</a:t>
            </a:r>
            <a:endParaRPr lang="en-CA" dirty="0"/>
          </a:p>
        </p:txBody>
      </p:sp>
      <p:sp>
        <p:nvSpPr>
          <p:cNvPr id="3" name="Content Placeholder 2">
            <a:extLst>
              <a:ext uri="{FF2B5EF4-FFF2-40B4-BE49-F238E27FC236}">
                <a16:creationId xmlns:a16="http://schemas.microsoft.com/office/drawing/2014/main" id="{04176993-5D06-40E4-B428-3EF03D5F758E}"/>
              </a:ext>
            </a:extLst>
          </p:cNvPr>
          <p:cNvSpPr>
            <a:spLocks noGrp="1"/>
          </p:cNvSpPr>
          <p:nvPr>
            <p:ph idx="1"/>
          </p:nvPr>
        </p:nvSpPr>
        <p:spPr>
          <a:xfrm>
            <a:off x="879232" y="1213339"/>
            <a:ext cx="10168180" cy="5216036"/>
          </a:xfrm>
        </p:spPr>
        <p:txBody>
          <a:bodyPr>
            <a:normAutofit/>
          </a:bodyPr>
          <a:lstStyle/>
          <a:p>
            <a:r>
              <a:rPr lang="en-US" dirty="0"/>
              <a:t>MEG: Max loss by far, two weeks until expiry.</a:t>
            </a:r>
          </a:p>
          <a:p>
            <a:r>
              <a:rPr lang="en-US" dirty="0"/>
              <a:t>ACB: Uncertain as of now, 3 weeks until expiry.</a:t>
            </a:r>
          </a:p>
          <a:p>
            <a:r>
              <a:rPr lang="en-US" dirty="0"/>
              <a:t>ECA: Uncertain, slightly ITM, expires this week. </a:t>
            </a:r>
          </a:p>
          <a:p>
            <a:pPr lvl="1"/>
            <a:endParaRPr lang="en-US" dirty="0"/>
          </a:p>
        </p:txBody>
      </p:sp>
      <p:pic>
        <p:nvPicPr>
          <p:cNvPr id="4" name="Picture 3">
            <a:extLst>
              <a:ext uri="{FF2B5EF4-FFF2-40B4-BE49-F238E27FC236}">
                <a16:creationId xmlns:a16="http://schemas.microsoft.com/office/drawing/2014/main" id="{D2A3D801-498C-44E4-BC26-ADB1D0C994D3}"/>
              </a:ext>
            </a:extLst>
          </p:cNvPr>
          <p:cNvPicPr>
            <a:picLocks noChangeAspect="1"/>
          </p:cNvPicPr>
          <p:nvPr/>
        </p:nvPicPr>
        <p:blipFill>
          <a:blip r:embed="rId2"/>
          <a:stretch>
            <a:fillRect/>
          </a:stretch>
        </p:blipFill>
        <p:spPr>
          <a:xfrm>
            <a:off x="3819832" y="3062700"/>
            <a:ext cx="8077900" cy="3513124"/>
          </a:xfrm>
          <a:prstGeom prst="rect">
            <a:avLst/>
          </a:prstGeom>
        </p:spPr>
      </p:pic>
      <p:pic>
        <p:nvPicPr>
          <p:cNvPr id="7" name="Picture 6">
            <a:extLst>
              <a:ext uri="{FF2B5EF4-FFF2-40B4-BE49-F238E27FC236}">
                <a16:creationId xmlns:a16="http://schemas.microsoft.com/office/drawing/2014/main" id="{D7E9A325-6016-4411-B1E9-F5B41DADDBF9}"/>
              </a:ext>
            </a:extLst>
          </p:cNvPr>
          <p:cNvPicPr>
            <a:picLocks noChangeAspect="1"/>
          </p:cNvPicPr>
          <p:nvPr/>
        </p:nvPicPr>
        <p:blipFill>
          <a:blip r:embed="rId3"/>
          <a:stretch>
            <a:fillRect/>
          </a:stretch>
        </p:blipFill>
        <p:spPr>
          <a:xfrm>
            <a:off x="7735077" y="897159"/>
            <a:ext cx="3669137" cy="2004437"/>
          </a:xfrm>
          <a:prstGeom prst="rect">
            <a:avLst/>
          </a:prstGeom>
        </p:spPr>
      </p:pic>
      <p:pic>
        <p:nvPicPr>
          <p:cNvPr id="8" name="Picture 7">
            <a:extLst>
              <a:ext uri="{FF2B5EF4-FFF2-40B4-BE49-F238E27FC236}">
                <a16:creationId xmlns:a16="http://schemas.microsoft.com/office/drawing/2014/main" id="{BBC15D81-76FB-418F-B1B6-F40EBD3111DD}"/>
              </a:ext>
            </a:extLst>
          </p:cNvPr>
          <p:cNvPicPr>
            <a:picLocks noChangeAspect="1"/>
          </p:cNvPicPr>
          <p:nvPr/>
        </p:nvPicPr>
        <p:blipFill>
          <a:blip r:embed="rId4"/>
          <a:stretch>
            <a:fillRect/>
          </a:stretch>
        </p:blipFill>
        <p:spPr>
          <a:xfrm>
            <a:off x="294268" y="2981962"/>
            <a:ext cx="3239009" cy="3693260"/>
          </a:xfrm>
          <a:prstGeom prst="rect">
            <a:avLst/>
          </a:prstGeom>
        </p:spPr>
      </p:pic>
    </p:spTree>
    <p:extLst>
      <p:ext uri="{BB962C8B-B14F-4D97-AF65-F5344CB8AC3E}">
        <p14:creationId xmlns:p14="http://schemas.microsoft.com/office/powerpoint/2010/main" val="288881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7CC8-64EC-4443-9F59-EA7029A3AAC4}"/>
              </a:ext>
            </a:extLst>
          </p:cNvPr>
          <p:cNvSpPr>
            <a:spLocks noGrp="1"/>
          </p:cNvSpPr>
          <p:nvPr>
            <p:ph type="title"/>
          </p:nvPr>
        </p:nvSpPr>
        <p:spPr>
          <a:xfrm>
            <a:off x="1044698" y="0"/>
            <a:ext cx="9905998" cy="1478570"/>
          </a:xfrm>
        </p:spPr>
        <p:txBody>
          <a:bodyPr/>
          <a:lstStyle/>
          <a:p>
            <a:r>
              <a:rPr lang="en-US" dirty="0"/>
              <a:t>Margins </a:t>
            </a:r>
            <a:endParaRPr lang="en-CA" dirty="0"/>
          </a:p>
        </p:txBody>
      </p:sp>
      <p:sp>
        <p:nvSpPr>
          <p:cNvPr id="14" name="Content Placeholder 2">
            <a:extLst>
              <a:ext uri="{FF2B5EF4-FFF2-40B4-BE49-F238E27FC236}">
                <a16:creationId xmlns:a16="http://schemas.microsoft.com/office/drawing/2014/main" id="{9AC2D667-AD86-498B-A062-AEDE020C8158}"/>
              </a:ext>
            </a:extLst>
          </p:cNvPr>
          <p:cNvSpPr>
            <a:spLocks noGrp="1"/>
          </p:cNvSpPr>
          <p:nvPr>
            <p:ph idx="1"/>
          </p:nvPr>
        </p:nvSpPr>
        <p:spPr>
          <a:xfrm>
            <a:off x="879232" y="1213338"/>
            <a:ext cx="10168180" cy="5533451"/>
          </a:xfrm>
        </p:spPr>
        <p:txBody>
          <a:bodyPr>
            <a:normAutofit fontScale="92500"/>
          </a:bodyPr>
          <a:lstStyle/>
          <a:p>
            <a:r>
              <a:rPr lang="en-US" dirty="0"/>
              <a:t>An additional metric that we did not think of is the </a:t>
            </a:r>
            <a:r>
              <a:rPr lang="en-US" b="1" dirty="0"/>
              <a:t>margin</a:t>
            </a:r>
            <a:endParaRPr lang="en-US" dirty="0"/>
          </a:p>
          <a:p>
            <a:r>
              <a:rPr lang="en-US" dirty="0"/>
              <a:t>Margin is the amount of money borrowed from a brokerage firm to purchase an investment. </a:t>
            </a:r>
          </a:p>
          <a:p>
            <a:pPr lvl="1"/>
            <a:r>
              <a:rPr lang="en-US" dirty="0"/>
              <a:t>It is the difference between the total values of securities held in an investor’s account and the loan amount from the broker.</a:t>
            </a:r>
          </a:p>
          <a:p>
            <a:pPr lvl="1"/>
            <a:r>
              <a:rPr lang="en-US" dirty="0"/>
              <a:t>Ex. We purchase 50 options on RY trading at $105 a share. Each option contract is for 100 shares. This means that if the option executes, we will be entering a long position worth $105 * 100 * 50 = $525 000. We clearly do not have this much money in our account, however, if this option executes, it means it’s ITM, which means we can sell it immediately at market price and make a profit. </a:t>
            </a:r>
          </a:p>
          <a:p>
            <a:r>
              <a:rPr lang="en-US" dirty="0"/>
              <a:t>The broker trusts that we will do this, or if it goes into the negatives such that our account cannot cover it, we will be margin called, and positions will be liquidated.</a:t>
            </a:r>
          </a:p>
          <a:p>
            <a:pPr lvl="1"/>
            <a:r>
              <a:rPr lang="en-US" dirty="0"/>
              <a:t>We are </a:t>
            </a:r>
            <a:r>
              <a:rPr lang="en-US" b="1" dirty="0"/>
              <a:t>allowed </a:t>
            </a:r>
            <a:r>
              <a:rPr lang="en-US" dirty="0"/>
              <a:t>5 margin calls in this competition.</a:t>
            </a:r>
          </a:p>
          <a:p>
            <a:endParaRPr lang="en-US" dirty="0"/>
          </a:p>
          <a:p>
            <a:pPr lvl="1"/>
            <a:endParaRPr lang="en-US" dirty="0"/>
          </a:p>
        </p:txBody>
      </p:sp>
    </p:spTree>
    <p:extLst>
      <p:ext uri="{BB962C8B-B14F-4D97-AF65-F5344CB8AC3E}">
        <p14:creationId xmlns:p14="http://schemas.microsoft.com/office/powerpoint/2010/main" val="372875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7CC8-64EC-4443-9F59-EA7029A3AAC4}"/>
              </a:ext>
            </a:extLst>
          </p:cNvPr>
          <p:cNvSpPr>
            <a:spLocks noGrp="1"/>
          </p:cNvSpPr>
          <p:nvPr>
            <p:ph type="title"/>
          </p:nvPr>
        </p:nvSpPr>
        <p:spPr>
          <a:xfrm>
            <a:off x="1044698" y="0"/>
            <a:ext cx="9905998" cy="1478570"/>
          </a:xfrm>
        </p:spPr>
        <p:txBody>
          <a:bodyPr/>
          <a:lstStyle/>
          <a:p>
            <a:r>
              <a:rPr lang="en-US" dirty="0"/>
              <a:t>Margins </a:t>
            </a:r>
            <a:endParaRPr lang="en-CA" dirty="0"/>
          </a:p>
        </p:txBody>
      </p:sp>
      <p:sp>
        <p:nvSpPr>
          <p:cNvPr id="14" name="Content Placeholder 2">
            <a:extLst>
              <a:ext uri="{FF2B5EF4-FFF2-40B4-BE49-F238E27FC236}">
                <a16:creationId xmlns:a16="http://schemas.microsoft.com/office/drawing/2014/main" id="{9AC2D667-AD86-498B-A062-AEDE020C8158}"/>
              </a:ext>
            </a:extLst>
          </p:cNvPr>
          <p:cNvSpPr>
            <a:spLocks noGrp="1"/>
          </p:cNvSpPr>
          <p:nvPr>
            <p:ph idx="1"/>
          </p:nvPr>
        </p:nvSpPr>
        <p:spPr>
          <a:xfrm>
            <a:off x="879232" y="889686"/>
            <a:ext cx="10168180" cy="6153665"/>
          </a:xfrm>
        </p:spPr>
        <p:txBody>
          <a:bodyPr>
            <a:normAutofit lnSpcReduction="10000"/>
          </a:bodyPr>
          <a:lstStyle/>
          <a:p>
            <a:r>
              <a:rPr lang="en-US" dirty="0"/>
              <a:t>Margins for our purposes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does this mean?</a:t>
            </a:r>
          </a:p>
          <a:p>
            <a:endParaRPr lang="en-US" dirty="0"/>
          </a:p>
          <a:p>
            <a:pPr lvl="1"/>
            <a:endParaRPr lang="en-US" dirty="0"/>
          </a:p>
        </p:txBody>
      </p:sp>
      <p:pic>
        <p:nvPicPr>
          <p:cNvPr id="3" name="Picture 2">
            <a:extLst>
              <a:ext uri="{FF2B5EF4-FFF2-40B4-BE49-F238E27FC236}">
                <a16:creationId xmlns:a16="http://schemas.microsoft.com/office/drawing/2014/main" id="{F3A0F749-8569-4AEE-A7BD-CF668116BFAD}"/>
              </a:ext>
            </a:extLst>
          </p:cNvPr>
          <p:cNvPicPr>
            <a:picLocks noChangeAspect="1"/>
          </p:cNvPicPr>
          <p:nvPr/>
        </p:nvPicPr>
        <p:blipFill>
          <a:blip r:embed="rId3"/>
          <a:stretch>
            <a:fillRect/>
          </a:stretch>
        </p:blipFill>
        <p:spPr>
          <a:xfrm>
            <a:off x="2957466" y="1478570"/>
            <a:ext cx="6277067" cy="4679268"/>
          </a:xfrm>
          <a:prstGeom prst="rect">
            <a:avLst/>
          </a:prstGeom>
        </p:spPr>
      </p:pic>
    </p:spTree>
    <p:extLst>
      <p:ext uri="{BB962C8B-B14F-4D97-AF65-F5344CB8AC3E}">
        <p14:creationId xmlns:p14="http://schemas.microsoft.com/office/powerpoint/2010/main" val="2584718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E375-C6C9-4A19-BDB7-75EE21AB2C8E}"/>
              </a:ext>
            </a:extLst>
          </p:cNvPr>
          <p:cNvSpPr>
            <a:spLocks noGrp="1"/>
          </p:cNvSpPr>
          <p:nvPr>
            <p:ph type="title"/>
          </p:nvPr>
        </p:nvSpPr>
        <p:spPr>
          <a:xfrm>
            <a:off x="656220" y="351418"/>
            <a:ext cx="9905998" cy="1478570"/>
          </a:xfrm>
        </p:spPr>
        <p:txBody>
          <a:bodyPr/>
          <a:lstStyle/>
          <a:p>
            <a:r>
              <a:rPr lang="en-US" dirty="0"/>
              <a:t>Risk-Reward ratio</a:t>
            </a:r>
            <a:endParaRPr lang="en-CA" dirty="0"/>
          </a:p>
        </p:txBody>
      </p:sp>
      <p:sp>
        <p:nvSpPr>
          <p:cNvPr id="3" name="Content Placeholder 2">
            <a:extLst>
              <a:ext uri="{FF2B5EF4-FFF2-40B4-BE49-F238E27FC236}">
                <a16:creationId xmlns:a16="http://schemas.microsoft.com/office/drawing/2014/main" id="{303AFABB-9BB2-4351-A48B-E383AE0DA0BD}"/>
              </a:ext>
            </a:extLst>
          </p:cNvPr>
          <p:cNvSpPr>
            <a:spLocks noGrp="1"/>
          </p:cNvSpPr>
          <p:nvPr>
            <p:ph idx="1"/>
          </p:nvPr>
        </p:nvSpPr>
        <p:spPr>
          <a:xfrm>
            <a:off x="0" y="1581368"/>
            <a:ext cx="9905999" cy="5195802"/>
          </a:xfrm>
        </p:spPr>
        <p:txBody>
          <a:bodyPr>
            <a:normAutofit lnSpcReduction="10000"/>
          </a:bodyPr>
          <a:lstStyle/>
          <a:p>
            <a:r>
              <a:rPr lang="en-US" dirty="0"/>
              <a:t>When we are right, we want to get the maximum reward we can</a:t>
            </a:r>
          </a:p>
          <a:p>
            <a:r>
              <a:rPr lang="en-US" dirty="0"/>
              <a:t>When we are wrong, we want to lose the minimum amount we can</a:t>
            </a:r>
          </a:p>
          <a:p>
            <a:r>
              <a:rPr lang="en-US" dirty="0"/>
              <a:t>On the FM trade we had good risk-reward</a:t>
            </a:r>
          </a:p>
          <a:p>
            <a:pPr lvl="1"/>
            <a:r>
              <a:rPr lang="en-US" dirty="0"/>
              <a:t>Even if we only won this trade 38% of the time, we would make money</a:t>
            </a:r>
          </a:p>
          <a:p>
            <a:pPr lvl="1"/>
            <a:r>
              <a:rPr lang="en-US" dirty="0"/>
              <a:t>This trade was made 60 cents out of the money</a:t>
            </a:r>
          </a:p>
          <a:p>
            <a:pPr lvl="2"/>
            <a:r>
              <a:rPr lang="en-US" dirty="0"/>
              <a:t>How often should we expect to win this trade?</a:t>
            </a:r>
          </a:p>
          <a:p>
            <a:r>
              <a:rPr lang="en-US" dirty="0"/>
              <a:t>On the CPG trade, we did not have great risk-reward</a:t>
            </a:r>
          </a:p>
          <a:p>
            <a:pPr lvl="1"/>
            <a:r>
              <a:rPr lang="en-US" dirty="0"/>
              <a:t>We would have to win this trade 57% of the time to make money</a:t>
            </a:r>
          </a:p>
          <a:p>
            <a:pPr lvl="1"/>
            <a:r>
              <a:rPr lang="en-US" dirty="0"/>
              <a:t>This was still a pretty good trade as it was already ITM when we purchased it</a:t>
            </a:r>
          </a:p>
          <a:p>
            <a:pPr lvl="2"/>
            <a:r>
              <a:rPr lang="en-US" dirty="0"/>
              <a:t>How often should we expect to win this trade?</a:t>
            </a:r>
          </a:p>
          <a:p>
            <a:r>
              <a:rPr lang="en-US" dirty="0"/>
              <a:t>Implementing this calculation?</a:t>
            </a:r>
          </a:p>
          <a:p>
            <a:pPr marL="0" indent="0">
              <a:buNone/>
            </a:pPr>
            <a:endParaRPr lang="en-CA" dirty="0"/>
          </a:p>
        </p:txBody>
      </p:sp>
      <p:pic>
        <p:nvPicPr>
          <p:cNvPr id="4" name="Picture 3">
            <a:extLst>
              <a:ext uri="{FF2B5EF4-FFF2-40B4-BE49-F238E27FC236}">
                <a16:creationId xmlns:a16="http://schemas.microsoft.com/office/drawing/2014/main" id="{B1E1B4FD-E1C5-4668-B531-FBB6C90A888D}"/>
              </a:ext>
            </a:extLst>
          </p:cNvPr>
          <p:cNvPicPr>
            <a:picLocks noChangeAspect="1"/>
          </p:cNvPicPr>
          <p:nvPr/>
        </p:nvPicPr>
        <p:blipFill>
          <a:blip r:embed="rId2"/>
          <a:stretch>
            <a:fillRect/>
          </a:stretch>
        </p:blipFill>
        <p:spPr>
          <a:xfrm>
            <a:off x="8428601" y="990070"/>
            <a:ext cx="3446140" cy="4131087"/>
          </a:xfrm>
          <a:prstGeom prst="rect">
            <a:avLst/>
          </a:prstGeom>
        </p:spPr>
      </p:pic>
    </p:spTree>
    <p:extLst>
      <p:ext uri="{BB962C8B-B14F-4D97-AF65-F5344CB8AC3E}">
        <p14:creationId xmlns:p14="http://schemas.microsoft.com/office/powerpoint/2010/main" val="695198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50</TotalTime>
  <Words>584</Words>
  <Application>Microsoft Office PowerPoint</Application>
  <PresentationFormat>Widescreen</PresentationFormat>
  <Paragraphs>62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Circuit</vt:lpstr>
      <vt:lpstr>Options Trading Competition</vt:lpstr>
      <vt:lpstr>What Happened Last week:</vt:lpstr>
      <vt:lpstr>Refresher on OUR Positions</vt:lpstr>
      <vt:lpstr>Entering those positions</vt:lpstr>
      <vt:lpstr>Exercising and assignment</vt:lpstr>
      <vt:lpstr>OverVIew on positions</vt:lpstr>
      <vt:lpstr>Margins </vt:lpstr>
      <vt:lpstr>Margins </vt:lpstr>
      <vt:lpstr>Risk-Reward ratio</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Options Trading Competition</dc:title>
  <dc:creator>Rahul Behal</dc:creator>
  <cp:lastModifiedBy>Rahul Behal</cp:lastModifiedBy>
  <cp:revision>1</cp:revision>
  <dcterms:created xsi:type="dcterms:W3CDTF">2019-09-29T20:48:25Z</dcterms:created>
  <dcterms:modified xsi:type="dcterms:W3CDTF">2019-10-06T20:00:45Z</dcterms:modified>
</cp:coreProperties>
</file>