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8" r:id="rId4"/>
    <p:sldId id="263" r:id="rId5"/>
    <p:sldId id="274" r:id="rId6"/>
    <p:sldId id="280" r:id="rId7"/>
    <p:sldId id="258" r:id="rId8"/>
    <p:sldId id="275" r:id="rId9"/>
    <p:sldId id="276" r:id="rId10"/>
    <p:sldId id="279" r:id="rId11"/>
    <p:sldId id="277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FBF4B-6C22-4B62-8964-5370B54579B7}" v="83" dt="2019-10-14T17:06:11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Behal" userId="0693dc31ab56fe8c" providerId="LiveId" clId="{899FBF4B-6C22-4B62-8964-5370B54579B7}"/>
    <pc:docChg chg="undo custSel mod addSld delSld modSld sldOrd">
      <pc:chgData name="Rahul Behal" userId="0693dc31ab56fe8c" providerId="LiveId" clId="{899FBF4B-6C22-4B62-8964-5370B54579B7}" dt="2019-10-15T00:44:01.227" v="3155" actId="20577"/>
      <pc:docMkLst>
        <pc:docMk/>
      </pc:docMkLst>
      <pc:sldChg chg="modSp">
        <pc:chgData name="Rahul Behal" userId="0693dc31ab56fe8c" providerId="LiveId" clId="{899FBF4B-6C22-4B62-8964-5370B54579B7}" dt="2019-10-14T02:01:51.181" v="1" actId="20577"/>
        <pc:sldMkLst>
          <pc:docMk/>
          <pc:sldMk cId="1437769267" sldId="256"/>
        </pc:sldMkLst>
        <pc:spChg chg="mod">
          <ac:chgData name="Rahul Behal" userId="0693dc31ab56fe8c" providerId="LiveId" clId="{899FBF4B-6C22-4B62-8964-5370B54579B7}" dt="2019-10-14T02:01:51.181" v="1" actId="20577"/>
          <ac:spMkLst>
            <pc:docMk/>
            <pc:sldMk cId="1437769267" sldId="256"/>
            <ac:spMk id="3" creationId="{394D6026-7AAD-4003-A9AB-F178B85ED4BE}"/>
          </ac:spMkLst>
        </pc:spChg>
      </pc:sldChg>
      <pc:sldChg chg="addSp delSp modSp mod setBg">
        <pc:chgData name="Rahul Behal" userId="0693dc31ab56fe8c" providerId="LiveId" clId="{899FBF4B-6C22-4B62-8964-5370B54579B7}" dt="2019-10-14T03:27:33.035" v="2296" actId="1076"/>
        <pc:sldMkLst>
          <pc:docMk/>
          <pc:sldMk cId="2622746309" sldId="257"/>
        </pc:sldMkLst>
        <pc:spChg chg="mod">
          <ac:chgData name="Rahul Behal" userId="0693dc31ab56fe8c" providerId="LiveId" clId="{899FBF4B-6C22-4B62-8964-5370B54579B7}" dt="2019-10-14T03:21:37.287" v="1922" actId="20577"/>
          <ac:spMkLst>
            <pc:docMk/>
            <pc:sldMk cId="2622746309" sldId="257"/>
            <ac:spMk id="2" creationId="{AA3098A8-1BB9-45F7-864B-52468E2BF360}"/>
          </ac:spMkLst>
        </pc:spChg>
        <pc:spChg chg="mod ord">
          <ac:chgData name="Rahul Behal" userId="0693dc31ab56fe8c" providerId="LiveId" clId="{899FBF4B-6C22-4B62-8964-5370B54579B7}" dt="2019-10-14T03:24:33.148" v="2280" actId="20577"/>
          <ac:spMkLst>
            <pc:docMk/>
            <pc:sldMk cId="2622746309" sldId="257"/>
            <ac:spMk id="3" creationId="{2D91DC3F-1A28-45B0-A8CA-3E272E29C37D}"/>
          </ac:spMkLst>
        </pc:spChg>
        <pc:grpChg chg="add del">
          <ac:chgData name="Rahul Behal" userId="0693dc31ab56fe8c" providerId="LiveId" clId="{899FBF4B-6C22-4B62-8964-5370B54579B7}" dt="2019-10-14T02:05:32.265" v="83" actId="26606"/>
          <ac:grpSpMkLst>
            <pc:docMk/>
            <pc:sldMk cId="2622746309" sldId="257"/>
            <ac:grpSpMk id="13" creationId="{2C113195-43EA-4B6A-B281-C0458D92634C}"/>
          </ac:grpSpMkLst>
        </pc:grpChg>
        <pc:grpChg chg="add del">
          <ac:chgData name="Rahul Behal" userId="0693dc31ab56fe8c" providerId="LiveId" clId="{899FBF4B-6C22-4B62-8964-5370B54579B7}" dt="2019-10-14T02:05:32.265" v="83" actId="26606"/>
          <ac:grpSpMkLst>
            <pc:docMk/>
            <pc:sldMk cId="2622746309" sldId="257"/>
            <ac:grpSpMk id="17" creationId="{98D36904-1712-4C81-B063-66E1D4777FBC}"/>
          </ac:grpSpMkLst>
        </pc:grpChg>
        <pc:picChg chg="add del mod">
          <ac:chgData name="Rahul Behal" userId="0693dc31ab56fe8c" providerId="LiveId" clId="{899FBF4B-6C22-4B62-8964-5370B54579B7}" dt="2019-10-14T03:22:00.524" v="1986" actId="478"/>
          <ac:picMkLst>
            <pc:docMk/>
            <pc:sldMk cId="2622746309" sldId="257"/>
            <ac:picMk id="4" creationId="{3464BC6E-F483-4A0B-A614-C12CD993D3EA}"/>
          </ac:picMkLst>
        </pc:picChg>
        <pc:picChg chg="add mod">
          <ac:chgData name="Rahul Behal" userId="0693dc31ab56fe8c" providerId="LiveId" clId="{899FBF4B-6C22-4B62-8964-5370B54579B7}" dt="2019-10-14T03:25:22.132" v="2284" actId="1076"/>
          <ac:picMkLst>
            <pc:docMk/>
            <pc:sldMk cId="2622746309" sldId="257"/>
            <ac:picMk id="5" creationId="{50CB0B8D-3406-49D8-B87C-2F5578A19821}"/>
          </ac:picMkLst>
        </pc:picChg>
        <pc:picChg chg="add mod">
          <ac:chgData name="Rahul Behal" userId="0693dc31ab56fe8c" providerId="LiveId" clId="{899FBF4B-6C22-4B62-8964-5370B54579B7}" dt="2019-10-14T03:26:48.935" v="2290" actId="1076"/>
          <ac:picMkLst>
            <pc:docMk/>
            <pc:sldMk cId="2622746309" sldId="257"/>
            <ac:picMk id="6" creationId="{DC1876FD-DCBB-4A29-8F3D-FD33AB51B623}"/>
          </ac:picMkLst>
        </pc:picChg>
        <pc:picChg chg="add mod modCrop">
          <ac:chgData name="Rahul Behal" userId="0693dc31ab56fe8c" providerId="LiveId" clId="{899FBF4B-6C22-4B62-8964-5370B54579B7}" dt="2019-10-14T03:27:33.035" v="2296" actId="1076"/>
          <ac:picMkLst>
            <pc:docMk/>
            <pc:sldMk cId="2622746309" sldId="257"/>
            <ac:picMk id="7" creationId="{BF3AAAE9-A605-46F0-8749-A1EE7690F1A9}"/>
          </ac:picMkLst>
        </pc:picChg>
        <pc:picChg chg="add del mod">
          <ac:chgData name="Rahul Behal" userId="0693dc31ab56fe8c" providerId="LiveId" clId="{899FBF4B-6C22-4B62-8964-5370B54579B7}" dt="2019-10-14T02:05:36.369" v="85" actId="478"/>
          <ac:picMkLst>
            <pc:docMk/>
            <pc:sldMk cId="2622746309" sldId="257"/>
            <ac:picMk id="8" creationId="{341490C2-14EE-4F08-AB6A-4239318C9D52}"/>
          </ac:picMkLst>
        </pc:picChg>
        <pc:cxnChg chg="add del">
          <ac:chgData name="Rahul Behal" userId="0693dc31ab56fe8c" providerId="LiveId" clId="{899FBF4B-6C22-4B62-8964-5370B54579B7}" dt="2019-10-14T02:05:32.265" v="83" actId="26606"/>
          <ac:cxnSpMkLst>
            <pc:docMk/>
            <pc:sldMk cId="2622746309" sldId="257"/>
            <ac:cxnSpMk id="73" creationId="{2B1ACDB1-A7EB-4159-B316-A230683B7115}"/>
          </ac:cxnSpMkLst>
        </pc:cxnChg>
        <pc:cxnChg chg="add del">
          <ac:chgData name="Rahul Behal" userId="0693dc31ab56fe8c" providerId="LiveId" clId="{899FBF4B-6C22-4B62-8964-5370B54579B7}" dt="2019-10-14T02:05:32.265" v="83" actId="26606"/>
          <ac:cxnSpMkLst>
            <pc:docMk/>
            <pc:sldMk cId="2622746309" sldId="257"/>
            <ac:cxnSpMk id="75" creationId="{AA825E81-DC4F-4A95-86BA-8FD9D6388162}"/>
          </ac:cxnSpMkLst>
        </pc:cxnChg>
      </pc:sldChg>
      <pc:sldChg chg="addSp delSp modSp">
        <pc:chgData name="Rahul Behal" userId="0693dc31ab56fe8c" providerId="LiveId" clId="{899FBF4B-6C22-4B62-8964-5370B54579B7}" dt="2019-10-14T03:00:18.372" v="1481" actId="1076"/>
        <pc:sldMkLst>
          <pc:docMk/>
          <pc:sldMk cId="2546144670" sldId="258"/>
        </pc:sldMkLst>
        <pc:spChg chg="mod">
          <ac:chgData name="Rahul Behal" userId="0693dc31ab56fe8c" providerId="LiveId" clId="{899FBF4B-6C22-4B62-8964-5370B54579B7}" dt="2019-10-14T02:16:49.920" v="633" actId="20577"/>
          <ac:spMkLst>
            <pc:docMk/>
            <pc:sldMk cId="2546144670" sldId="258"/>
            <ac:spMk id="2" creationId="{9ACB0685-C53F-4A10-9ABA-0045980A6E41}"/>
          </ac:spMkLst>
        </pc:spChg>
        <pc:spChg chg="mod">
          <ac:chgData name="Rahul Behal" userId="0693dc31ab56fe8c" providerId="LiveId" clId="{899FBF4B-6C22-4B62-8964-5370B54579B7}" dt="2019-10-14T03:00:10.070" v="1477" actId="1076"/>
          <ac:spMkLst>
            <pc:docMk/>
            <pc:sldMk cId="2546144670" sldId="258"/>
            <ac:spMk id="3" creationId="{626D5477-E1DF-48DD-9826-25866F3C9E6C}"/>
          </ac:spMkLst>
        </pc:spChg>
        <pc:spChg chg="add mod">
          <ac:chgData name="Rahul Behal" userId="0693dc31ab56fe8c" providerId="LiveId" clId="{899FBF4B-6C22-4B62-8964-5370B54579B7}" dt="2019-10-14T03:00:18.372" v="1481" actId="1076"/>
          <ac:spMkLst>
            <pc:docMk/>
            <pc:sldMk cId="2546144670" sldId="258"/>
            <ac:spMk id="9" creationId="{A7085E46-FD49-49E3-BEBD-D8984DF066C6}"/>
          </ac:spMkLst>
        </pc:spChg>
        <pc:picChg chg="add del mod">
          <ac:chgData name="Rahul Behal" userId="0693dc31ab56fe8c" providerId="LiveId" clId="{899FBF4B-6C22-4B62-8964-5370B54579B7}" dt="2019-10-14T02:11:38.756" v="303" actId="478"/>
          <ac:picMkLst>
            <pc:docMk/>
            <pc:sldMk cId="2546144670" sldId="258"/>
            <ac:picMk id="5" creationId="{143C297E-A02F-4542-A079-BC447C5E9A7E}"/>
          </ac:picMkLst>
        </pc:picChg>
        <pc:picChg chg="add del mod">
          <ac:chgData name="Rahul Behal" userId="0693dc31ab56fe8c" providerId="LiveId" clId="{899FBF4B-6C22-4B62-8964-5370B54579B7}" dt="2019-10-14T02:11:37.139" v="301" actId="478"/>
          <ac:picMkLst>
            <pc:docMk/>
            <pc:sldMk cId="2546144670" sldId="258"/>
            <ac:picMk id="6" creationId="{97BAC1A6-8864-4835-87F3-619710DF2B9C}"/>
          </ac:picMkLst>
        </pc:picChg>
        <pc:picChg chg="del">
          <ac:chgData name="Rahul Behal" userId="0693dc31ab56fe8c" providerId="LiveId" clId="{899FBF4B-6C22-4B62-8964-5370B54579B7}" dt="2019-10-14T02:09:18.401" v="122" actId="478"/>
          <ac:picMkLst>
            <pc:docMk/>
            <pc:sldMk cId="2546144670" sldId="258"/>
            <ac:picMk id="8" creationId="{7C34CC5C-1D99-49E1-9A32-5A107DF80645}"/>
          </ac:picMkLst>
        </pc:picChg>
        <pc:picChg chg="add mod">
          <ac:chgData name="Rahul Behal" userId="0693dc31ab56fe8c" providerId="LiveId" clId="{899FBF4B-6C22-4B62-8964-5370B54579B7}" dt="2019-10-14T03:00:12.424" v="1478" actId="1076"/>
          <ac:picMkLst>
            <pc:docMk/>
            <pc:sldMk cId="2546144670" sldId="258"/>
            <ac:picMk id="10" creationId="{E6ED5EAB-18F6-4116-BD60-6390B2E2C8AC}"/>
          </ac:picMkLst>
        </pc:picChg>
        <pc:cxnChg chg="add mod">
          <ac:chgData name="Rahul Behal" userId="0693dc31ab56fe8c" providerId="LiveId" clId="{899FBF4B-6C22-4B62-8964-5370B54579B7}" dt="2019-10-14T03:00:15.018" v="1480" actId="1076"/>
          <ac:cxnSpMkLst>
            <pc:docMk/>
            <pc:sldMk cId="2546144670" sldId="258"/>
            <ac:cxnSpMk id="7" creationId="{495D2406-FE6E-45D8-93A6-8D53B421FC53}"/>
          </ac:cxnSpMkLst>
        </pc:cxnChg>
      </pc:sldChg>
      <pc:sldChg chg="del">
        <pc:chgData name="Rahul Behal" userId="0693dc31ab56fe8c" providerId="LiveId" clId="{899FBF4B-6C22-4B62-8964-5370B54579B7}" dt="2019-10-14T03:06:09.253" v="1508" actId="2696"/>
        <pc:sldMkLst>
          <pc:docMk/>
          <pc:sldMk cId="2888814554" sldId="261"/>
        </pc:sldMkLst>
      </pc:sldChg>
      <pc:sldChg chg="del">
        <pc:chgData name="Rahul Behal" userId="0693dc31ab56fe8c" providerId="LiveId" clId="{899FBF4B-6C22-4B62-8964-5370B54579B7}" dt="2019-10-14T03:06:05.211" v="1507" actId="2696"/>
        <pc:sldMkLst>
          <pc:docMk/>
          <pc:sldMk cId="3728754750" sldId="262"/>
        </pc:sldMkLst>
      </pc:sldChg>
      <pc:sldChg chg="addSp delSp modSp ord modNotesTx">
        <pc:chgData name="Rahul Behal" userId="0693dc31ab56fe8c" providerId="LiveId" clId="{899FBF4B-6C22-4B62-8964-5370B54579B7}" dt="2019-10-14T17:06:57.842" v="3020" actId="20577"/>
        <pc:sldMkLst>
          <pc:docMk/>
          <pc:sldMk cId="675075613" sldId="263"/>
        </pc:sldMkLst>
        <pc:spChg chg="mod">
          <ac:chgData name="Rahul Behal" userId="0693dc31ab56fe8c" providerId="LiveId" clId="{899FBF4B-6C22-4B62-8964-5370B54579B7}" dt="2019-10-14T02:05:53.730" v="104" actId="20577"/>
          <ac:spMkLst>
            <pc:docMk/>
            <pc:sldMk cId="675075613" sldId="263"/>
            <ac:spMk id="2" creationId="{9ACB0685-C53F-4A10-9ABA-0045980A6E41}"/>
          </ac:spMkLst>
        </pc:spChg>
        <pc:picChg chg="del">
          <ac:chgData name="Rahul Behal" userId="0693dc31ab56fe8c" providerId="LiveId" clId="{899FBF4B-6C22-4B62-8964-5370B54579B7}" dt="2019-10-14T02:05:58.772" v="105" actId="478"/>
          <ac:picMkLst>
            <pc:docMk/>
            <pc:sldMk cId="675075613" sldId="263"/>
            <ac:picMk id="3" creationId="{0DDBAE54-1E3F-43D5-9F3D-6F7FCD56FBCF}"/>
          </ac:picMkLst>
        </pc:picChg>
        <pc:picChg chg="add mod">
          <ac:chgData name="Rahul Behal" userId="0693dc31ab56fe8c" providerId="LiveId" clId="{899FBF4B-6C22-4B62-8964-5370B54579B7}" dt="2019-10-14T02:07:14.353" v="120" actId="1076"/>
          <ac:picMkLst>
            <pc:docMk/>
            <pc:sldMk cId="675075613" sldId="263"/>
            <ac:picMk id="4" creationId="{4E96A62E-58E1-4453-898D-C8348AA4F820}"/>
          </ac:picMkLst>
        </pc:picChg>
        <pc:picChg chg="del">
          <ac:chgData name="Rahul Behal" userId="0693dc31ab56fe8c" providerId="LiveId" clId="{899FBF4B-6C22-4B62-8964-5370B54579B7}" dt="2019-10-14T02:05:59.589" v="106" actId="478"/>
          <ac:picMkLst>
            <pc:docMk/>
            <pc:sldMk cId="675075613" sldId="263"/>
            <ac:picMk id="5" creationId="{6E8422CC-1C6E-4657-B112-6A9875E3FF97}"/>
          </ac:picMkLst>
        </pc:picChg>
        <pc:picChg chg="add mod">
          <ac:chgData name="Rahul Behal" userId="0693dc31ab56fe8c" providerId="LiveId" clId="{899FBF4B-6C22-4B62-8964-5370B54579B7}" dt="2019-10-14T02:07:17.557" v="121" actId="1076"/>
          <ac:picMkLst>
            <pc:docMk/>
            <pc:sldMk cId="675075613" sldId="263"/>
            <ac:picMk id="6" creationId="{B5A62ADD-572C-4F69-923A-AED6E0740BC1}"/>
          </ac:picMkLst>
        </pc:picChg>
        <pc:picChg chg="del">
          <ac:chgData name="Rahul Behal" userId="0693dc31ab56fe8c" providerId="LiveId" clId="{899FBF4B-6C22-4B62-8964-5370B54579B7}" dt="2019-10-14T02:05:59.871" v="107" actId="478"/>
          <ac:picMkLst>
            <pc:docMk/>
            <pc:sldMk cId="675075613" sldId="263"/>
            <ac:picMk id="7" creationId="{97EF01F8-FD57-4344-B594-D7D7F9D6A18B}"/>
          </ac:picMkLst>
        </pc:picChg>
      </pc:sldChg>
      <pc:sldChg chg="addSp delSp modSp">
        <pc:chgData name="Rahul Behal" userId="0693dc31ab56fe8c" providerId="LiveId" clId="{899FBF4B-6C22-4B62-8964-5370B54579B7}" dt="2019-10-14T03:20:36.492" v="1877" actId="1076"/>
        <pc:sldMkLst>
          <pc:docMk/>
          <pc:sldMk cId="500297484" sldId="270"/>
        </pc:sldMkLst>
        <pc:spChg chg="mod">
          <ac:chgData name="Rahul Behal" userId="0693dc31ab56fe8c" providerId="LiveId" clId="{899FBF4B-6C22-4B62-8964-5370B54579B7}" dt="2019-10-14T03:00:58.510" v="1504" actId="20577"/>
          <ac:spMkLst>
            <pc:docMk/>
            <pc:sldMk cId="500297484" sldId="270"/>
            <ac:spMk id="2" creationId="{9ACB0685-C53F-4A10-9ABA-0045980A6E41}"/>
          </ac:spMkLst>
        </pc:spChg>
        <pc:spChg chg="mod">
          <ac:chgData name="Rahul Behal" userId="0693dc31ab56fe8c" providerId="LiveId" clId="{899FBF4B-6C22-4B62-8964-5370B54579B7}" dt="2019-10-14T03:20:36.492" v="1877" actId="1076"/>
          <ac:spMkLst>
            <pc:docMk/>
            <pc:sldMk cId="500297484" sldId="270"/>
            <ac:spMk id="3" creationId="{626D5477-E1DF-48DD-9826-25866F3C9E6C}"/>
          </ac:spMkLst>
        </pc:spChg>
        <pc:picChg chg="add mod">
          <ac:chgData name="Rahul Behal" userId="0693dc31ab56fe8c" providerId="LiveId" clId="{899FBF4B-6C22-4B62-8964-5370B54579B7}" dt="2019-10-14T03:20:05.461" v="1815" actId="1076"/>
          <ac:picMkLst>
            <pc:docMk/>
            <pc:sldMk cId="500297484" sldId="270"/>
            <ac:picMk id="4" creationId="{C4C917CE-EFB3-446E-B9BC-BA0676748888}"/>
          </ac:picMkLst>
        </pc:picChg>
        <pc:picChg chg="del">
          <ac:chgData name="Rahul Behal" userId="0693dc31ab56fe8c" providerId="LiveId" clId="{899FBF4B-6C22-4B62-8964-5370B54579B7}" dt="2019-10-14T03:05:54.926" v="1505" actId="478"/>
          <ac:picMkLst>
            <pc:docMk/>
            <pc:sldMk cId="500297484" sldId="270"/>
            <ac:picMk id="5" creationId="{5783C6DA-B0C3-40CC-A581-53CE5C122C2C}"/>
          </ac:picMkLst>
        </pc:picChg>
      </pc:sldChg>
      <pc:sldChg chg="modSp">
        <pc:chgData name="Rahul Behal" userId="0693dc31ab56fe8c" providerId="LiveId" clId="{899FBF4B-6C22-4B62-8964-5370B54579B7}" dt="2019-10-14T03:21:08.338" v="1889" actId="27636"/>
        <pc:sldMkLst>
          <pc:docMk/>
          <pc:sldMk cId="2584718414" sldId="271"/>
        </pc:sldMkLst>
        <pc:spChg chg="mod">
          <ac:chgData name="Rahul Behal" userId="0693dc31ab56fe8c" providerId="LiveId" clId="{899FBF4B-6C22-4B62-8964-5370B54579B7}" dt="2019-10-14T03:21:08.338" v="1889" actId="27636"/>
          <ac:spMkLst>
            <pc:docMk/>
            <pc:sldMk cId="2584718414" sldId="271"/>
            <ac:spMk id="14" creationId="{9AC2D667-AD86-498B-A062-AEDE020C8158}"/>
          </ac:spMkLst>
        </pc:spChg>
      </pc:sldChg>
      <pc:sldChg chg="modSp modNotesTx">
        <pc:chgData name="Rahul Behal" userId="0693dc31ab56fe8c" providerId="LiveId" clId="{899FBF4B-6C22-4B62-8964-5370B54579B7}" dt="2019-10-15T00:44:01.227" v="3155" actId="20577"/>
        <pc:sldMkLst>
          <pc:docMk/>
          <pc:sldMk cId="457828134" sldId="272"/>
        </pc:sldMkLst>
        <pc:spChg chg="mod">
          <ac:chgData name="Rahul Behal" userId="0693dc31ab56fe8c" providerId="LiveId" clId="{899FBF4B-6C22-4B62-8964-5370B54579B7}" dt="2019-10-14T03:36:34.707" v="2897" actId="20577"/>
          <ac:spMkLst>
            <pc:docMk/>
            <pc:sldMk cId="457828134" sldId="272"/>
            <ac:spMk id="2" creationId="{DAB27384-F7E8-4998-8DB7-145B3272A259}"/>
          </ac:spMkLst>
        </pc:spChg>
        <pc:spChg chg="mod">
          <ac:chgData name="Rahul Behal" userId="0693dc31ab56fe8c" providerId="LiveId" clId="{899FBF4B-6C22-4B62-8964-5370B54579B7}" dt="2019-10-15T00:44:01.227" v="3155" actId="20577"/>
          <ac:spMkLst>
            <pc:docMk/>
            <pc:sldMk cId="457828134" sldId="272"/>
            <ac:spMk id="3" creationId="{4EC3D80E-4456-43FF-904E-A71FC6D89980}"/>
          </ac:spMkLst>
        </pc:spChg>
      </pc:sldChg>
      <pc:sldChg chg="del">
        <pc:chgData name="Rahul Behal" userId="0693dc31ab56fe8c" providerId="LiveId" clId="{899FBF4B-6C22-4B62-8964-5370B54579B7}" dt="2019-10-14T03:05:58.948" v="1506" actId="2696"/>
        <pc:sldMkLst>
          <pc:docMk/>
          <pc:sldMk cId="695198780" sldId="273"/>
        </pc:sldMkLst>
      </pc:sldChg>
      <pc:sldChg chg="addSp delSp modSp add ord">
        <pc:chgData name="Rahul Behal" userId="0693dc31ab56fe8c" providerId="LiveId" clId="{899FBF4B-6C22-4B62-8964-5370B54579B7}" dt="2019-10-14T03:31:28.925" v="2576" actId="20577"/>
        <pc:sldMkLst>
          <pc:docMk/>
          <pc:sldMk cId="952603761" sldId="274"/>
        </pc:sldMkLst>
        <pc:spChg chg="mod">
          <ac:chgData name="Rahul Behal" userId="0693dc31ab56fe8c" providerId="LiveId" clId="{899FBF4B-6C22-4B62-8964-5370B54579B7}" dt="2019-10-14T03:31:28.925" v="2576" actId="20577"/>
          <ac:spMkLst>
            <pc:docMk/>
            <pc:sldMk cId="952603761" sldId="274"/>
            <ac:spMk id="2" creationId="{9ACB0685-C53F-4A10-9ABA-0045980A6E41}"/>
          </ac:spMkLst>
        </pc:spChg>
        <pc:spChg chg="del">
          <ac:chgData name="Rahul Behal" userId="0693dc31ab56fe8c" providerId="LiveId" clId="{899FBF4B-6C22-4B62-8964-5370B54579B7}" dt="2019-10-14T02:13:09.467" v="405" actId="478"/>
          <ac:spMkLst>
            <pc:docMk/>
            <pc:sldMk cId="952603761" sldId="274"/>
            <ac:spMk id="3" creationId="{626D5477-E1DF-48DD-9826-25866F3C9E6C}"/>
          </ac:spMkLst>
        </pc:spChg>
        <pc:spChg chg="add del mod">
          <ac:chgData name="Rahul Behal" userId="0693dc31ab56fe8c" providerId="LiveId" clId="{899FBF4B-6C22-4B62-8964-5370B54579B7}" dt="2019-10-14T02:15:31.391" v="585" actId="33524"/>
          <ac:spMkLst>
            <pc:docMk/>
            <pc:sldMk cId="952603761" sldId="274"/>
            <ac:spMk id="6" creationId="{6E45E42C-5B18-4643-9A14-7D2E728479B5}"/>
          </ac:spMkLst>
        </pc:spChg>
        <pc:spChg chg="add mod">
          <ac:chgData name="Rahul Behal" userId="0693dc31ab56fe8c" providerId="LiveId" clId="{899FBF4B-6C22-4B62-8964-5370B54579B7}" dt="2019-10-14T02:14:00.184" v="423" actId="1076"/>
          <ac:spMkLst>
            <pc:docMk/>
            <pc:sldMk cId="952603761" sldId="274"/>
            <ac:spMk id="7" creationId="{0A9E7B04-8AC4-4142-A3C6-0EAB43FAD4CF}"/>
          </ac:spMkLst>
        </pc:spChg>
        <pc:spChg chg="add del mod">
          <ac:chgData name="Rahul Behal" userId="0693dc31ab56fe8c" providerId="LiveId" clId="{899FBF4B-6C22-4B62-8964-5370B54579B7}" dt="2019-10-14T02:14:17.508" v="427"/>
          <ac:spMkLst>
            <pc:docMk/>
            <pc:sldMk cId="952603761" sldId="274"/>
            <ac:spMk id="8" creationId="{771A5E31-D5B9-4A9F-9129-A954BA301451}"/>
          </ac:spMkLst>
        </pc:spChg>
        <pc:spChg chg="add mod">
          <ac:chgData name="Rahul Behal" userId="0693dc31ab56fe8c" providerId="LiveId" clId="{899FBF4B-6C22-4B62-8964-5370B54579B7}" dt="2019-10-14T02:14:43.101" v="435" actId="20577"/>
          <ac:spMkLst>
            <pc:docMk/>
            <pc:sldMk cId="952603761" sldId="274"/>
            <ac:spMk id="9" creationId="{4CD04CBC-EB52-4AFC-8C61-6AFC873C6639}"/>
          </ac:spMkLst>
        </pc:spChg>
        <pc:spChg chg="add mod">
          <ac:chgData name="Rahul Behal" userId="0693dc31ab56fe8c" providerId="LiveId" clId="{899FBF4B-6C22-4B62-8964-5370B54579B7}" dt="2019-10-14T02:14:45.792" v="437" actId="20577"/>
          <ac:spMkLst>
            <pc:docMk/>
            <pc:sldMk cId="952603761" sldId="274"/>
            <ac:spMk id="10" creationId="{81D394FF-4208-432F-9995-39420DB96DF0}"/>
          </ac:spMkLst>
        </pc:spChg>
        <pc:spChg chg="add mod">
          <ac:chgData name="Rahul Behal" userId="0693dc31ab56fe8c" providerId="LiveId" clId="{899FBF4B-6C22-4B62-8964-5370B54579B7}" dt="2019-10-14T02:14:47.541" v="440" actId="20577"/>
          <ac:spMkLst>
            <pc:docMk/>
            <pc:sldMk cId="952603761" sldId="274"/>
            <ac:spMk id="11" creationId="{1E52DF60-44A9-4CE0-8693-ED85C7D93538}"/>
          </ac:spMkLst>
        </pc:spChg>
        <pc:picChg chg="add mod">
          <ac:chgData name="Rahul Behal" userId="0693dc31ab56fe8c" providerId="LiveId" clId="{899FBF4B-6C22-4B62-8964-5370B54579B7}" dt="2019-10-14T02:13:27.080" v="412" actId="1076"/>
          <ac:picMkLst>
            <pc:docMk/>
            <pc:sldMk cId="952603761" sldId="274"/>
            <ac:picMk id="4" creationId="{EEB61CF6-5E8F-4845-A8AE-E67D2AD8A803}"/>
          </ac:picMkLst>
        </pc:picChg>
      </pc:sldChg>
      <pc:sldChg chg="addSp delSp modSp add">
        <pc:chgData name="Rahul Behal" userId="0693dc31ab56fe8c" providerId="LiveId" clId="{899FBF4B-6C22-4B62-8964-5370B54579B7}" dt="2019-10-14T02:46:41.894" v="1432" actId="1076"/>
        <pc:sldMkLst>
          <pc:docMk/>
          <pc:sldMk cId="2020435652" sldId="275"/>
        </pc:sldMkLst>
        <pc:spChg chg="mod">
          <ac:chgData name="Rahul Behal" userId="0693dc31ab56fe8c" providerId="LiveId" clId="{899FBF4B-6C22-4B62-8964-5370B54579B7}" dt="2019-10-14T02:26:21.012" v="919" actId="20577"/>
          <ac:spMkLst>
            <pc:docMk/>
            <pc:sldMk cId="2020435652" sldId="275"/>
            <ac:spMk id="2" creationId="{9ACB0685-C53F-4A10-9ABA-0045980A6E41}"/>
          </ac:spMkLst>
        </pc:spChg>
        <pc:spChg chg="mod">
          <ac:chgData name="Rahul Behal" userId="0693dc31ab56fe8c" providerId="LiveId" clId="{899FBF4B-6C22-4B62-8964-5370B54579B7}" dt="2019-10-14T02:46:36.912" v="1431" actId="1076"/>
          <ac:spMkLst>
            <pc:docMk/>
            <pc:sldMk cId="2020435652" sldId="275"/>
            <ac:spMk id="3" creationId="{626D5477-E1DF-48DD-9826-25866F3C9E6C}"/>
          </ac:spMkLst>
        </pc:spChg>
        <pc:spChg chg="add mod">
          <ac:chgData name="Rahul Behal" userId="0693dc31ab56fe8c" providerId="LiveId" clId="{899FBF4B-6C22-4B62-8964-5370B54579B7}" dt="2019-10-14T02:46:36.912" v="1431" actId="1076"/>
          <ac:spMkLst>
            <pc:docMk/>
            <pc:sldMk cId="2020435652" sldId="275"/>
            <ac:spMk id="6" creationId="{60BDFCFE-62D9-453D-8504-671F4EF00D1E}"/>
          </ac:spMkLst>
        </pc:spChg>
        <pc:spChg chg="del mod">
          <ac:chgData name="Rahul Behal" userId="0693dc31ab56fe8c" providerId="LiveId" clId="{899FBF4B-6C22-4B62-8964-5370B54579B7}" dt="2019-10-14T02:46:28.825" v="1430" actId="478"/>
          <ac:spMkLst>
            <pc:docMk/>
            <pc:sldMk cId="2020435652" sldId="275"/>
            <ac:spMk id="9" creationId="{A7085E46-FD49-49E3-BEBD-D8984DF066C6}"/>
          </ac:spMkLst>
        </pc:spChg>
        <pc:cxnChg chg="mod">
          <ac:chgData name="Rahul Behal" userId="0693dc31ab56fe8c" providerId="LiveId" clId="{899FBF4B-6C22-4B62-8964-5370B54579B7}" dt="2019-10-14T02:46:41.894" v="1432" actId="1076"/>
          <ac:cxnSpMkLst>
            <pc:docMk/>
            <pc:sldMk cId="2020435652" sldId="275"/>
            <ac:cxnSpMk id="7" creationId="{495D2406-FE6E-45D8-93A6-8D53B421FC53}"/>
          </ac:cxnSpMkLst>
        </pc:cxnChg>
      </pc:sldChg>
      <pc:sldChg chg="addSp delSp modSp add">
        <pc:chgData name="Rahul Behal" userId="0693dc31ab56fe8c" providerId="LiveId" clId="{899FBF4B-6C22-4B62-8964-5370B54579B7}" dt="2019-10-14T03:00:47.440" v="1484" actId="1076"/>
        <pc:sldMkLst>
          <pc:docMk/>
          <pc:sldMk cId="2837383845" sldId="276"/>
        </pc:sldMkLst>
        <pc:spChg chg="mod">
          <ac:chgData name="Rahul Behal" userId="0693dc31ab56fe8c" providerId="LiveId" clId="{899FBF4B-6C22-4B62-8964-5370B54579B7}" dt="2019-10-14T02:47:23.830" v="1441" actId="1076"/>
          <ac:spMkLst>
            <pc:docMk/>
            <pc:sldMk cId="2837383845" sldId="276"/>
            <ac:spMk id="2" creationId="{9ACB0685-C53F-4A10-9ABA-0045980A6E41}"/>
          </ac:spMkLst>
        </pc:spChg>
        <pc:spChg chg="mod">
          <ac:chgData name="Rahul Behal" userId="0693dc31ab56fe8c" providerId="LiveId" clId="{899FBF4B-6C22-4B62-8964-5370B54579B7}" dt="2019-10-14T03:00:47.440" v="1484" actId="1076"/>
          <ac:spMkLst>
            <pc:docMk/>
            <pc:sldMk cId="2837383845" sldId="276"/>
            <ac:spMk id="3" creationId="{626D5477-E1DF-48DD-9826-25866F3C9E6C}"/>
          </ac:spMkLst>
        </pc:spChg>
        <pc:spChg chg="mod">
          <ac:chgData name="Rahul Behal" userId="0693dc31ab56fe8c" providerId="LiveId" clId="{899FBF4B-6C22-4B62-8964-5370B54579B7}" dt="2019-10-14T03:00:47.440" v="1484" actId="1076"/>
          <ac:spMkLst>
            <pc:docMk/>
            <pc:sldMk cId="2837383845" sldId="276"/>
            <ac:spMk id="6" creationId="{60BDFCFE-62D9-453D-8504-671F4EF00D1E}"/>
          </ac:spMkLst>
        </pc:spChg>
        <pc:spChg chg="del">
          <ac:chgData name="Rahul Behal" userId="0693dc31ab56fe8c" providerId="LiveId" clId="{899FBF4B-6C22-4B62-8964-5370B54579B7}" dt="2019-10-14T02:47:06.473" v="1435" actId="478"/>
          <ac:spMkLst>
            <pc:docMk/>
            <pc:sldMk cId="2837383845" sldId="276"/>
            <ac:spMk id="9" creationId="{A7085E46-FD49-49E3-BEBD-D8984DF066C6}"/>
          </ac:spMkLst>
        </pc:spChg>
        <pc:picChg chg="add mod">
          <ac:chgData name="Rahul Behal" userId="0693dc31ab56fe8c" providerId="LiveId" clId="{899FBF4B-6C22-4B62-8964-5370B54579B7}" dt="2019-10-14T03:00:47.440" v="1484" actId="1076"/>
          <ac:picMkLst>
            <pc:docMk/>
            <pc:sldMk cId="2837383845" sldId="276"/>
            <ac:picMk id="8" creationId="{D8056FFD-9A82-4DA0-A814-5E150AA3FE16}"/>
          </ac:picMkLst>
        </pc:picChg>
        <pc:cxnChg chg="mod">
          <ac:chgData name="Rahul Behal" userId="0693dc31ab56fe8c" providerId="LiveId" clId="{899FBF4B-6C22-4B62-8964-5370B54579B7}" dt="2019-10-14T03:00:47.440" v="1484" actId="1076"/>
          <ac:cxnSpMkLst>
            <pc:docMk/>
            <pc:sldMk cId="2837383845" sldId="276"/>
            <ac:cxnSpMk id="7" creationId="{495D2406-FE6E-45D8-93A6-8D53B421FC53}"/>
          </ac:cxnSpMkLst>
        </pc:cxnChg>
      </pc:sldChg>
      <pc:sldChg chg="addSp delSp modSp add del">
        <pc:chgData name="Rahul Behal" userId="0693dc31ab56fe8c" providerId="LiveId" clId="{899FBF4B-6C22-4B62-8964-5370B54579B7}" dt="2019-10-14T02:38:10.241" v="1199" actId="2696"/>
        <pc:sldMkLst>
          <pc:docMk/>
          <pc:sldMk cId="3963063961" sldId="276"/>
        </pc:sldMkLst>
        <pc:picChg chg="add del mod">
          <ac:chgData name="Rahul Behal" userId="0693dc31ab56fe8c" providerId="LiveId" clId="{899FBF4B-6C22-4B62-8964-5370B54579B7}" dt="2019-10-14T02:38:08.266" v="1198"/>
          <ac:picMkLst>
            <pc:docMk/>
            <pc:sldMk cId="3963063961" sldId="276"/>
            <ac:picMk id="8" creationId="{958426D9-00C8-4E79-AB4B-0884272E88F3}"/>
          </ac:picMkLst>
        </pc:picChg>
      </pc:sldChg>
      <pc:sldChg chg="addSp delSp modSp add del ord">
        <pc:chgData name="Rahul Behal" userId="0693dc31ab56fe8c" providerId="LiveId" clId="{899FBF4B-6C22-4B62-8964-5370B54579B7}" dt="2019-10-14T02:39:12.291" v="1220" actId="2696"/>
        <pc:sldMkLst>
          <pc:docMk/>
          <pc:sldMk cId="271128601" sldId="277"/>
        </pc:sldMkLst>
        <pc:spChg chg="mod">
          <ac:chgData name="Rahul Behal" userId="0693dc31ab56fe8c" providerId="LiveId" clId="{899FBF4B-6C22-4B62-8964-5370B54579B7}" dt="2019-10-14T02:39:00.171" v="1218" actId="20577"/>
          <ac:spMkLst>
            <pc:docMk/>
            <pc:sldMk cId="271128601" sldId="277"/>
            <ac:spMk id="3" creationId="{626D5477-E1DF-48DD-9826-25866F3C9E6C}"/>
          </ac:spMkLst>
        </pc:spChg>
        <pc:spChg chg="del">
          <ac:chgData name="Rahul Behal" userId="0693dc31ab56fe8c" providerId="LiveId" clId="{899FBF4B-6C22-4B62-8964-5370B54579B7}" dt="2019-10-14T02:38:18.623" v="1201" actId="478"/>
          <ac:spMkLst>
            <pc:docMk/>
            <pc:sldMk cId="271128601" sldId="277"/>
            <ac:spMk id="9" creationId="{A7085E46-FD49-49E3-BEBD-D8984DF066C6}"/>
          </ac:spMkLst>
        </pc:spChg>
        <pc:picChg chg="add del mod">
          <ac:chgData name="Rahul Behal" userId="0693dc31ab56fe8c" providerId="LiveId" clId="{899FBF4B-6C22-4B62-8964-5370B54579B7}" dt="2019-10-14T02:39:10.316" v="1219"/>
          <ac:picMkLst>
            <pc:docMk/>
            <pc:sldMk cId="271128601" sldId="277"/>
            <ac:picMk id="6" creationId="{4346FC58-88A5-42C2-B389-6FAE9E5C37D7}"/>
          </ac:picMkLst>
        </pc:picChg>
      </pc:sldChg>
      <pc:sldChg chg="addSp delSp modSp add mod ord setBg setClrOvrMap">
        <pc:chgData name="Rahul Behal" userId="0693dc31ab56fe8c" providerId="LiveId" clId="{899FBF4B-6C22-4B62-8964-5370B54579B7}" dt="2019-10-14T03:11:34.260" v="1813" actId="1076"/>
        <pc:sldMkLst>
          <pc:docMk/>
          <pc:sldMk cId="346913402" sldId="277"/>
        </pc:sldMkLst>
        <pc:spChg chg="mod">
          <ac:chgData name="Rahul Behal" userId="0693dc31ab56fe8c" providerId="LiveId" clId="{899FBF4B-6C22-4B62-8964-5370B54579B7}" dt="2019-10-14T03:09:22.200" v="1676" actId="27636"/>
          <ac:spMkLst>
            <pc:docMk/>
            <pc:sldMk cId="346913402" sldId="277"/>
            <ac:spMk id="2" creationId="{9ACB0685-C53F-4A10-9ABA-0045980A6E41}"/>
          </ac:spMkLst>
        </pc:spChg>
        <pc:spChg chg="mod ord">
          <ac:chgData name="Rahul Behal" userId="0693dc31ab56fe8c" providerId="LiveId" clId="{899FBF4B-6C22-4B62-8964-5370B54579B7}" dt="2019-10-14T03:11:19.952" v="1810" actId="1076"/>
          <ac:spMkLst>
            <pc:docMk/>
            <pc:sldMk cId="346913402" sldId="277"/>
            <ac:spMk id="3" creationId="{626D5477-E1DF-48DD-9826-25866F3C9E6C}"/>
          </ac:spMkLst>
        </pc:spChg>
        <pc:spChg chg="add">
          <ac:chgData name="Rahul Behal" userId="0693dc31ab56fe8c" providerId="LiveId" clId="{899FBF4B-6C22-4B62-8964-5370B54579B7}" dt="2019-10-14T03:07:20.164" v="1556" actId="26606"/>
          <ac:spMkLst>
            <pc:docMk/>
            <pc:sldMk cId="346913402" sldId="277"/>
            <ac:spMk id="73" creationId="{6697F791-5FFA-4164-899F-EB52EA72B024}"/>
          </ac:spMkLst>
        </pc:spChg>
        <pc:spChg chg="add">
          <ac:chgData name="Rahul Behal" userId="0693dc31ab56fe8c" providerId="LiveId" clId="{899FBF4B-6C22-4B62-8964-5370B54579B7}" dt="2019-10-14T03:07:20.164" v="1556" actId="26606"/>
          <ac:spMkLst>
            <pc:docMk/>
            <pc:sldMk cId="346913402" sldId="277"/>
            <ac:spMk id="74" creationId="{B773AB25-A422-41AA-9737-5E04C1966DE1}"/>
          </ac:spMkLst>
        </pc:spChg>
        <pc:grpChg chg="add del">
          <ac:chgData name="Rahul Behal" userId="0693dc31ab56fe8c" providerId="LiveId" clId="{899FBF4B-6C22-4B62-8964-5370B54579B7}" dt="2019-10-14T03:07:15.153" v="1553" actId="26606"/>
          <ac:grpSpMkLst>
            <pc:docMk/>
            <pc:sldMk cId="346913402" sldId="277"/>
            <ac:grpSpMk id="9" creationId="{8E1DDAD8-1D10-4640-A034-BE90015E37B6}"/>
          </ac:grpSpMkLst>
        </pc:grpChg>
        <pc:grpChg chg="add del">
          <ac:chgData name="Rahul Behal" userId="0693dc31ab56fe8c" providerId="LiveId" clId="{899FBF4B-6C22-4B62-8964-5370B54579B7}" dt="2019-10-14T03:07:15.153" v="1553" actId="26606"/>
          <ac:grpSpMkLst>
            <pc:docMk/>
            <pc:sldMk cId="346913402" sldId="277"/>
            <ac:grpSpMk id="13" creationId="{FD642FB6-2808-4BC5-AE0B-7302C24B78A5}"/>
          </ac:grpSpMkLst>
        </pc:grpChg>
        <pc:grpChg chg="add">
          <ac:chgData name="Rahul Behal" userId="0693dc31ab56fe8c" providerId="LiveId" clId="{899FBF4B-6C22-4B62-8964-5370B54579B7}" dt="2019-10-14T03:07:20.164" v="1556" actId="26606"/>
          <ac:grpSpMkLst>
            <pc:docMk/>
            <pc:sldMk cId="346913402" sldId="277"/>
            <ac:grpSpMk id="17" creationId="{6AD0D387-1584-4477-B5F8-52B50D4F2205}"/>
          </ac:grpSpMkLst>
        </pc:grpChg>
        <pc:grpChg chg="add del">
          <ac:chgData name="Rahul Behal" userId="0693dc31ab56fe8c" providerId="LiveId" clId="{899FBF4B-6C22-4B62-8964-5370B54579B7}" dt="2019-10-14T03:07:20.099" v="1555" actId="26606"/>
          <ac:grpSpMkLst>
            <pc:docMk/>
            <pc:sldMk cId="346913402" sldId="277"/>
            <ac:grpSpMk id="69" creationId="{74872A0B-8668-4500-9509-EAA581B26C24}"/>
          </ac:grpSpMkLst>
        </pc:grpChg>
        <pc:grpChg chg="add del">
          <ac:chgData name="Rahul Behal" userId="0693dc31ab56fe8c" providerId="LiveId" clId="{899FBF4B-6C22-4B62-8964-5370B54579B7}" dt="2019-10-14T03:07:20.099" v="1555" actId="26606"/>
          <ac:grpSpMkLst>
            <pc:docMk/>
            <pc:sldMk cId="346913402" sldId="277"/>
            <ac:grpSpMk id="71" creationId="{240590EE-5428-41AA-95B2-96FCC1CE67A7}"/>
          </ac:grpSpMkLst>
        </pc:grpChg>
        <pc:picChg chg="add mod">
          <ac:chgData name="Rahul Behal" userId="0693dc31ab56fe8c" providerId="LiveId" clId="{899FBF4B-6C22-4B62-8964-5370B54579B7}" dt="2019-10-14T03:11:34.260" v="1813" actId="1076"/>
          <ac:picMkLst>
            <pc:docMk/>
            <pc:sldMk cId="346913402" sldId="277"/>
            <ac:picMk id="4" creationId="{B16EC41D-A5F4-45F9-96D3-662BE0A6B3D9}"/>
          </ac:picMkLst>
        </pc:picChg>
        <pc:picChg chg="add">
          <ac:chgData name="Rahul Behal" userId="0693dc31ab56fe8c" providerId="LiveId" clId="{899FBF4B-6C22-4B62-8964-5370B54579B7}" dt="2019-10-14T03:07:20.164" v="1556" actId="26606"/>
          <ac:picMkLst>
            <pc:docMk/>
            <pc:sldMk cId="346913402" sldId="277"/>
            <ac:picMk id="11" creationId="{4E28A1A9-FB81-4816-AAEA-C3B430946951}"/>
          </ac:picMkLst>
        </pc:picChg>
        <pc:picChg chg="add">
          <ac:chgData name="Rahul Behal" userId="0693dc31ab56fe8c" providerId="LiveId" clId="{899FBF4B-6C22-4B62-8964-5370B54579B7}" dt="2019-10-14T03:07:20.164" v="1556" actId="26606"/>
          <ac:picMkLst>
            <pc:docMk/>
            <pc:sldMk cId="346913402" sldId="277"/>
            <ac:picMk id="15" creationId="{AF0552B8-DE8C-40DF-B29F-1728E6A10619}"/>
          </ac:picMkLst>
        </pc:picChg>
      </pc:sldChg>
      <pc:sldChg chg="add">
        <pc:chgData name="Rahul Behal" userId="0693dc31ab56fe8c" providerId="LiveId" clId="{899FBF4B-6C22-4B62-8964-5370B54579B7}" dt="2019-10-14T03:21:21.959" v="1890"/>
        <pc:sldMkLst>
          <pc:docMk/>
          <pc:sldMk cId="220961366" sldId="278"/>
        </pc:sldMkLst>
      </pc:sldChg>
      <pc:sldChg chg="addSp delSp modSp add">
        <pc:chgData name="Rahul Behal" userId="0693dc31ab56fe8c" providerId="LiveId" clId="{899FBF4B-6C22-4B62-8964-5370B54579B7}" dt="2019-10-14T03:30:37.538" v="2540" actId="12"/>
        <pc:sldMkLst>
          <pc:docMk/>
          <pc:sldMk cId="3486533321" sldId="279"/>
        </pc:sldMkLst>
        <pc:spChg chg="mod">
          <ac:chgData name="Rahul Behal" userId="0693dc31ab56fe8c" providerId="LiveId" clId="{899FBF4B-6C22-4B62-8964-5370B54579B7}" dt="2019-10-14T03:28:57.123" v="2503" actId="20577"/>
          <ac:spMkLst>
            <pc:docMk/>
            <pc:sldMk cId="3486533321" sldId="279"/>
            <ac:spMk id="2" creationId="{39402050-21E5-41AD-9E6F-D95247CB72D2}"/>
          </ac:spMkLst>
        </pc:spChg>
        <pc:spChg chg="mod">
          <ac:chgData name="Rahul Behal" userId="0693dc31ab56fe8c" providerId="LiveId" clId="{899FBF4B-6C22-4B62-8964-5370B54579B7}" dt="2019-10-14T03:30:37.538" v="2540" actId="12"/>
          <ac:spMkLst>
            <pc:docMk/>
            <pc:sldMk cId="3486533321" sldId="279"/>
            <ac:spMk id="3" creationId="{1F26E99C-EE77-42FD-83C7-9BB79007F8D9}"/>
          </ac:spMkLst>
        </pc:spChg>
        <pc:picChg chg="add del mod">
          <ac:chgData name="Rahul Behal" userId="0693dc31ab56fe8c" providerId="LiveId" clId="{899FBF4B-6C22-4B62-8964-5370B54579B7}" dt="2019-10-14T03:29:34.590" v="2511" actId="478"/>
          <ac:picMkLst>
            <pc:docMk/>
            <pc:sldMk cId="3486533321" sldId="279"/>
            <ac:picMk id="4" creationId="{4A381ECD-274F-415E-B9A0-C37A3F200868}"/>
          </ac:picMkLst>
        </pc:picChg>
        <pc:picChg chg="add mod">
          <ac:chgData name="Rahul Behal" userId="0693dc31ab56fe8c" providerId="LiveId" clId="{899FBF4B-6C22-4B62-8964-5370B54579B7}" dt="2019-10-14T03:30:17.168" v="2523" actId="1076"/>
          <ac:picMkLst>
            <pc:docMk/>
            <pc:sldMk cId="3486533321" sldId="279"/>
            <ac:picMk id="5" creationId="{7AF4CCFC-72C2-4A52-A372-952E30EE161A}"/>
          </ac:picMkLst>
        </pc:picChg>
        <pc:picChg chg="add mod modCrop">
          <ac:chgData name="Rahul Behal" userId="0693dc31ab56fe8c" providerId="LiveId" clId="{899FBF4B-6C22-4B62-8964-5370B54579B7}" dt="2019-10-14T03:30:29.197" v="2528" actId="1076"/>
          <ac:picMkLst>
            <pc:docMk/>
            <pc:sldMk cId="3486533321" sldId="279"/>
            <ac:picMk id="6" creationId="{C7C084ED-C35C-49DC-A0BC-ADADB86E8D67}"/>
          </ac:picMkLst>
        </pc:picChg>
      </pc:sldChg>
      <pc:sldChg chg="addSp delSp modSp add">
        <pc:chgData name="Rahul Behal" userId="0693dc31ab56fe8c" providerId="LiveId" clId="{899FBF4B-6C22-4B62-8964-5370B54579B7}" dt="2019-10-14T03:34:21.307" v="2635" actId="1076"/>
        <pc:sldMkLst>
          <pc:docMk/>
          <pc:sldMk cId="907148932" sldId="280"/>
        </pc:sldMkLst>
        <pc:spChg chg="mod">
          <ac:chgData name="Rahul Behal" userId="0693dc31ab56fe8c" providerId="LiveId" clId="{899FBF4B-6C22-4B62-8964-5370B54579B7}" dt="2019-10-14T03:31:39.296" v="2584" actId="20577"/>
          <ac:spMkLst>
            <pc:docMk/>
            <pc:sldMk cId="907148932" sldId="280"/>
            <ac:spMk id="2" creationId="{9ACB0685-C53F-4A10-9ABA-0045980A6E41}"/>
          </ac:spMkLst>
        </pc:spChg>
        <pc:spChg chg="mod">
          <ac:chgData name="Rahul Behal" userId="0693dc31ab56fe8c" providerId="LiveId" clId="{899FBF4B-6C22-4B62-8964-5370B54579B7}" dt="2019-10-14T03:34:21.307" v="2635" actId="1076"/>
          <ac:spMkLst>
            <pc:docMk/>
            <pc:sldMk cId="907148932" sldId="280"/>
            <ac:spMk id="6" creationId="{6E45E42C-5B18-4643-9A14-7D2E728479B5}"/>
          </ac:spMkLst>
        </pc:spChg>
        <pc:spChg chg="del">
          <ac:chgData name="Rahul Behal" userId="0693dc31ab56fe8c" providerId="LiveId" clId="{899FBF4B-6C22-4B62-8964-5370B54579B7}" dt="2019-10-14T03:32:43.850" v="2590" actId="478"/>
          <ac:spMkLst>
            <pc:docMk/>
            <pc:sldMk cId="907148932" sldId="280"/>
            <ac:spMk id="7" creationId="{0A9E7B04-8AC4-4142-A3C6-0EAB43FAD4CF}"/>
          </ac:spMkLst>
        </pc:spChg>
        <pc:spChg chg="del">
          <ac:chgData name="Rahul Behal" userId="0693dc31ab56fe8c" providerId="LiveId" clId="{899FBF4B-6C22-4B62-8964-5370B54579B7}" dt="2019-10-14T03:32:44.915" v="2591" actId="478"/>
          <ac:spMkLst>
            <pc:docMk/>
            <pc:sldMk cId="907148932" sldId="280"/>
            <ac:spMk id="9" creationId="{4CD04CBC-EB52-4AFC-8C61-6AFC873C6639}"/>
          </ac:spMkLst>
        </pc:spChg>
        <pc:spChg chg="del">
          <ac:chgData name="Rahul Behal" userId="0693dc31ab56fe8c" providerId="LiveId" clId="{899FBF4B-6C22-4B62-8964-5370B54579B7}" dt="2019-10-14T03:32:45.632" v="2592" actId="478"/>
          <ac:spMkLst>
            <pc:docMk/>
            <pc:sldMk cId="907148932" sldId="280"/>
            <ac:spMk id="10" creationId="{81D394FF-4208-432F-9995-39420DB96DF0}"/>
          </ac:spMkLst>
        </pc:spChg>
        <pc:spChg chg="del">
          <ac:chgData name="Rahul Behal" userId="0693dc31ab56fe8c" providerId="LiveId" clId="{899FBF4B-6C22-4B62-8964-5370B54579B7}" dt="2019-10-14T03:32:46.665" v="2593" actId="478"/>
          <ac:spMkLst>
            <pc:docMk/>
            <pc:sldMk cId="907148932" sldId="280"/>
            <ac:spMk id="11" creationId="{1E52DF60-44A9-4CE0-8693-ED85C7D93538}"/>
          </ac:spMkLst>
        </pc:spChg>
        <pc:picChg chg="add mod">
          <ac:chgData name="Rahul Behal" userId="0693dc31ab56fe8c" providerId="LiveId" clId="{899FBF4B-6C22-4B62-8964-5370B54579B7}" dt="2019-10-14T03:34:13.455" v="2633" actId="1076"/>
          <ac:picMkLst>
            <pc:docMk/>
            <pc:sldMk cId="907148932" sldId="280"/>
            <ac:picMk id="3" creationId="{BC73BDBD-8D05-4139-BEFE-E3FF8DC1CAED}"/>
          </ac:picMkLst>
        </pc:picChg>
        <pc:picChg chg="del">
          <ac:chgData name="Rahul Behal" userId="0693dc31ab56fe8c" providerId="LiveId" clId="{899FBF4B-6C22-4B62-8964-5370B54579B7}" dt="2019-10-14T03:32:34.584" v="2587" actId="478"/>
          <ac:picMkLst>
            <pc:docMk/>
            <pc:sldMk cId="907148932" sldId="280"/>
            <ac:picMk id="4" creationId="{EEB61CF6-5E8F-4845-A8AE-E67D2AD8A803}"/>
          </ac:picMkLst>
        </pc:picChg>
      </pc:sldChg>
      <pc:sldChg chg="modSp add del ord">
        <pc:chgData name="Rahul Behal" userId="0693dc31ab56fe8c" providerId="LiveId" clId="{899FBF4B-6C22-4B62-8964-5370B54579B7}" dt="2019-10-14T17:06:14.488" v="2974" actId="2696"/>
        <pc:sldMkLst>
          <pc:docMk/>
          <pc:sldMk cId="3274527906" sldId="281"/>
        </pc:sldMkLst>
        <pc:spChg chg="mod">
          <ac:chgData name="Rahul Behal" userId="0693dc31ab56fe8c" providerId="LiveId" clId="{899FBF4B-6C22-4B62-8964-5370B54579B7}" dt="2019-10-14T17:05:46.815" v="2970" actId="20577"/>
          <ac:spMkLst>
            <pc:docMk/>
            <pc:sldMk cId="3274527906" sldId="281"/>
            <ac:spMk id="2" creationId="{9ACB0685-C53F-4A10-9ABA-0045980A6E41}"/>
          </ac:spMkLst>
        </pc:spChg>
        <pc:picChg chg="mod">
          <ac:chgData name="Rahul Behal" userId="0693dc31ab56fe8c" providerId="LiveId" clId="{899FBF4B-6C22-4B62-8964-5370B54579B7}" dt="2019-10-14T17:05:32.039" v="2950" actId="1076"/>
          <ac:picMkLst>
            <pc:docMk/>
            <pc:sldMk cId="3274527906" sldId="281"/>
            <ac:picMk id="4" creationId="{4E96A62E-58E1-4453-898D-C8348AA4F820}"/>
          </ac:picMkLst>
        </pc:picChg>
      </pc:sldChg>
    </pc:docChg>
  </pc:docChgLst>
  <pc:docChgLst>
    <pc:chgData name="Rahul Behal" userId="0693dc31ab56fe8c" providerId="Windows Live" clId="Web-{06CE5CED-D700-4C18-A319-7F87A96AD822}"/>
    <pc:docChg chg="addSld modSld">
      <pc:chgData name="Rahul Behal" userId="0693dc31ab56fe8c" providerId="Windows Live" clId="Web-{06CE5CED-D700-4C18-A319-7F87A96AD822}" dt="2019-09-30T00:11:15.813" v="8" actId="1076"/>
      <pc:docMkLst>
        <pc:docMk/>
      </pc:docMkLst>
      <pc:sldChg chg="addSp delSp modSp new">
        <pc:chgData name="Rahul Behal" userId="0693dc31ab56fe8c" providerId="Windows Live" clId="Web-{06CE5CED-D700-4C18-A319-7F87A96AD822}" dt="2019-09-30T00:11:15.813" v="8" actId="1076"/>
        <pc:sldMkLst>
          <pc:docMk/>
          <pc:sldMk cId="715563750" sldId="269"/>
        </pc:sldMkLst>
        <pc:spChg chg="del">
          <ac:chgData name="Rahul Behal" userId="0693dc31ab56fe8c" providerId="Windows Live" clId="Web-{06CE5CED-D700-4C18-A319-7F87A96AD822}" dt="2019-09-30T00:11:03.282" v="2"/>
          <ac:spMkLst>
            <pc:docMk/>
            <pc:sldMk cId="715563750" sldId="269"/>
            <ac:spMk id="2" creationId="{D41AA174-801F-4BDB-A18C-0B2D17E88DE1}"/>
          </ac:spMkLst>
        </pc:spChg>
        <pc:spChg chg="del">
          <ac:chgData name="Rahul Behal" userId="0693dc31ab56fe8c" providerId="Windows Live" clId="Web-{06CE5CED-D700-4C18-A319-7F87A96AD822}" dt="2019-09-30T00:11:01.594" v="1"/>
          <ac:spMkLst>
            <pc:docMk/>
            <pc:sldMk cId="715563750" sldId="269"/>
            <ac:spMk id="3" creationId="{9F99C579-2466-4685-B7DB-E0708EC39B02}"/>
          </ac:spMkLst>
        </pc:spChg>
        <pc:picChg chg="add mod">
          <ac:chgData name="Rahul Behal" userId="0693dc31ab56fe8c" providerId="Windows Live" clId="Web-{06CE5CED-D700-4C18-A319-7F87A96AD822}" dt="2019-09-30T00:11:15.813" v="8" actId="1076"/>
          <ac:picMkLst>
            <pc:docMk/>
            <pc:sldMk cId="715563750" sldId="269"/>
            <ac:picMk id="5" creationId="{1983B462-50A8-4823-A0CE-42527B5351E5}"/>
          </ac:picMkLst>
        </pc:picChg>
      </pc:sldChg>
    </pc:docChg>
  </pc:docChgLst>
  <pc:docChgLst>
    <pc:chgData name="Rahul Behal" userId="0693dc31ab56fe8c" providerId="LiveId" clId="{32271968-B3DD-4FA8-A944-66F873464FD7}"/>
    <pc:docChg chg="undo custSel addSld delSld modSld sldOrd">
      <pc:chgData name="Rahul Behal" userId="0693dc31ab56fe8c" providerId="LiveId" clId="{32271968-B3DD-4FA8-A944-66F873464FD7}" dt="2019-10-06T20:00:35.104" v="4065" actId="1076"/>
      <pc:docMkLst>
        <pc:docMk/>
      </pc:docMkLst>
      <pc:sldChg chg="modSp">
        <pc:chgData name="Rahul Behal" userId="0693dc31ab56fe8c" providerId="LiveId" clId="{32271968-B3DD-4FA8-A944-66F873464FD7}" dt="2019-10-06T18:43:55.693" v="1" actId="20577"/>
        <pc:sldMkLst>
          <pc:docMk/>
          <pc:sldMk cId="1437769267" sldId="256"/>
        </pc:sldMkLst>
        <pc:spChg chg="mod">
          <ac:chgData name="Rahul Behal" userId="0693dc31ab56fe8c" providerId="LiveId" clId="{32271968-B3DD-4FA8-A944-66F873464FD7}" dt="2019-10-06T18:43:55.693" v="1" actId="20577"/>
          <ac:spMkLst>
            <pc:docMk/>
            <pc:sldMk cId="1437769267" sldId="256"/>
            <ac:spMk id="3" creationId="{394D6026-7AAD-4003-A9AB-F178B85ED4BE}"/>
          </ac:spMkLst>
        </pc:spChg>
      </pc:sldChg>
      <pc:sldChg chg="addSp delSp modSp">
        <pc:chgData name="Rahul Behal" userId="0693dc31ab56fe8c" providerId="LiveId" clId="{32271968-B3DD-4FA8-A944-66F873464FD7}" dt="2019-10-06T18:48:23.618" v="299" actId="1076"/>
        <pc:sldMkLst>
          <pc:docMk/>
          <pc:sldMk cId="2622746309" sldId="257"/>
        </pc:sldMkLst>
        <pc:spChg chg="mod">
          <ac:chgData name="Rahul Behal" userId="0693dc31ab56fe8c" providerId="LiveId" clId="{32271968-B3DD-4FA8-A944-66F873464FD7}" dt="2019-10-06T18:48:23.618" v="299" actId="1076"/>
          <ac:spMkLst>
            <pc:docMk/>
            <pc:sldMk cId="2622746309" sldId="257"/>
            <ac:spMk id="2" creationId="{AA3098A8-1BB9-45F7-864B-52468E2BF360}"/>
          </ac:spMkLst>
        </pc:spChg>
        <pc:spChg chg="mod">
          <ac:chgData name="Rahul Behal" userId="0693dc31ab56fe8c" providerId="LiveId" clId="{32271968-B3DD-4FA8-A944-66F873464FD7}" dt="2019-10-06T18:48:18.997" v="298" actId="1076"/>
          <ac:spMkLst>
            <pc:docMk/>
            <pc:sldMk cId="2622746309" sldId="257"/>
            <ac:spMk id="3" creationId="{2D91DC3F-1A28-45B0-A8CA-3E272E29C37D}"/>
          </ac:spMkLst>
        </pc:spChg>
        <pc:graphicFrameChg chg="add del mod">
          <ac:chgData name="Rahul Behal" userId="0693dc31ab56fe8c" providerId="LiveId" clId="{32271968-B3DD-4FA8-A944-66F873464FD7}" dt="2019-10-06T18:44:09.864" v="3"/>
          <ac:graphicFrameMkLst>
            <pc:docMk/>
            <pc:sldMk cId="2622746309" sldId="257"/>
            <ac:graphicFrameMk id="4" creationId="{AE51DF1D-1ED7-4C4C-9F6C-9CDE7364D115}"/>
          </ac:graphicFrameMkLst>
        </pc:graphicFrameChg>
        <pc:picChg chg="del">
          <ac:chgData name="Rahul Behal" userId="0693dc31ab56fe8c" providerId="LiveId" clId="{32271968-B3DD-4FA8-A944-66F873464FD7}" dt="2019-10-06T18:44:24.502" v="7" actId="478"/>
          <ac:picMkLst>
            <pc:docMk/>
            <pc:sldMk cId="2622746309" sldId="257"/>
            <ac:picMk id="5" creationId="{3280100B-D039-4302-AC51-E35EE3AFE2F1}"/>
          </ac:picMkLst>
        </pc:picChg>
        <pc:picChg chg="add del mod">
          <ac:chgData name="Rahul Behal" userId="0693dc31ab56fe8c" providerId="LiveId" clId="{32271968-B3DD-4FA8-A944-66F873464FD7}" dt="2019-10-06T18:46:04.871" v="174"/>
          <ac:picMkLst>
            <pc:docMk/>
            <pc:sldMk cId="2622746309" sldId="257"/>
            <ac:picMk id="6" creationId="{58735739-829B-4823-BF02-12D49922EAE2}"/>
          </ac:picMkLst>
        </pc:picChg>
        <pc:picChg chg="add del mod">
          <ac:chgData name="Rahul Behal" userId="0693dc31ab56fe8c" providerId="LiveId" clId="{32271968-B3DD-4FA8-A944-66F873464FD7}" dt="2019-10-06T18:47:01.961" v="189" actId="478"/>
          <ac:picMkLst>
            <pc:docMk/>
            <pc:sldMk cId="2622746309" sldId="257"/>
            <ac:picMk id="7" creationId="{D81C2B59-C6E8-47F3-9995-E7161D3DBDD2}"/>
          </ac:picMkLst>
        </pc:picChg>
        <pc:picChg chg="add mod">
          <ac:chgData name="Rahul Behal" userId="0693dc31ab56fe8c" providerId="LiveId" clId="{32271968-B3DD-4FA8-A944-66F873464FD7}" dt="2019-10-06T18:48:11.641" v="297" actId="1076"/>
          <ac:picMkLst>
            <pc:docMk/>
            <pc:sldMk cId="2622746309" sldId="257"/>
            <ac:picMk id="8" creationId="{341490C2-14EE-4F08-AB6A-4239318C9D52}"/>
          </ac:picMkLst>
        </pc:picChg>
      </pc:sldChg>
      <pc:sldChg chg="addSp delSp modSp">
        <pc:chgData name="Rahul Behal" userId="0693dc31ab56fe8c" providerId="LiveId" clId="{32271968-B3DD-4FA8-A944-66F873464FD7}" dt="2019-10-06T19:18:53.704" v="2955" actId="1076"/>
        <pc:sldMkLst>
          <pc:docMk/>
          <pc:sldMk cId="2546144670" sldId="258"/>
        </pc:sldMkLst>
        <pc:spChg chg="mod">
          <ac:chgData name="Rahul Behal" userId="0693dc31ab56fe8c" providerId="LiveId" clId="{32271968-B3DD-4FA8-A944-66F873464FD7}" dt="2019-10-06T19:18:53.704" v="2955" actId="1076"/>
          <ac:spMkLst>
            <pc:docMk/>
            <pc:sldMk cId="2546144670" sldId="258"/>
            <ac:spMk id="2" creationId="{9ACB0685-C53F-4A10-9ABA-0045980A6E41}"/>
          </ac:spMkLst>
        </pc:spChg>
        <pc:spChg chg="mod">
          <ac:chgData name="Rahul Behal" userId="0693dc31ab56fe8c" providerId="LiveId" clId="{32271968-B3DD-4FA8-A944-66F873464FD7}" dt="2019-10-06T19:18:53.704" v="2955" actId="1076"/>
          <ac:spMkLst>
            <pc:docMk/>
            <pc:sldMk cId="2546144670" sldId="258"/>
            <ac:spMk id="3" creationId="{626D5477-E1DF-48DD-9826-25866F3C9E6C}"/>
          </ac:spMkLst>
        </pc:spChg>
        <pc:spChg chg="del">
          <ac:chgData name="Rahul Behal" userId="0693dc31ab56fe8c" providerId="LiveId" clId="{32271968-B3DD-4FA8-A944-66F873464FD7}" dt="2019-10-06T18:45:35.811" v="170" actId="478"/>
          <ac:spMkLst>
            <pc:docMk/>
            <pc:sldMk cId="2546144670" sldId="258"/>
            <ac:spMk id="6" creationId="{847DD68E-18B8-4BD6-9492-2BF76B57D512}"/>
          </ac:spMkLst>
        </pc:spChg>
        <pc:spChg chg="del">
          <ac:chgData name="Rahul Behal" userId="0693dc31ab56fe8c" providerId="LiveId" clId="{32271968-B3DD-4FA8-A944-66F873464FD7}" dt="2019-10-06T18:45:38.828" v="171" actId="478"/>
          <ac:spMkLst>
            <pc:docMk/>
            <pc:sldMk cId="2546144670" sldId="258"/>
            <ac:spMk id="7" creationId="{E00A7C36-2DE0-464E-BCC4-96A257E6EC97}"/>
          </ac:spMkLst>
        </pc:spChg>
        <pc:picChg chg="del">
          <ac:chgData name="Rahul Behal" userId="0693dc31ab56fe8c" providerId="LiveId" clId="{32271968-B3DD-4FA8-A944-66F873464FD7}" dt="2019-10-06T18:45:26.174" v="145" actId="478"/>
          <ac:picMkLst>
            <pc:docMk/>
            <pc:sldMk cId="2546144670" sldId="258"/>
            <ac:picMk id="5" creationId="{0316509A-C888-4018-9B7F-1596BE9B430B}"/>
          </ac:picMkLst>
        </pc:picChg>
        <pc:picChg chg="add mod">
          <ac:chgData name="Rahul Behal" userId="0693dc31ab56fe8c" providerId="LiveId" clId="{32271968-B3DD-4FA8-A944-66F873464FD7}" dt="2019-10-06T19:18:53.704" v="2955" actId="1076"/>
          <ac:picMkLst>
            <pc:docMk/>
            <pc:sldMk cId="2546144670" sldId="258"/>
            <ac:picMk id="8" creationId="{7C34CC5C-1D99-49E1-9A32-5A107DF80645}"/>
          </ac:picMkLst>
        </pc:picChg>
      </pc:sldChg>
      <pc:sldChg chg="del">
        <pc:chgData name="Rahul Behal" userId="0693dc31ab56fe8c" providerId="LiveId" clId="{32271968-B3DD-4FA8-A944-66F873464FD7}" dt="2019-10-06T19:13:21.411" v="2414" actId="2696"/>
        <pc:sldMkLst>
          <pc:docMk/>
          <pc:sldMk cId="135220948" sldId="259"/>
        </pc:sldMkLst>
      </pc:sldChg>
      <pc:sldChg chg="del">
        <pc:chgData name="Rahul Behal" userId="0693dc31ab56fe8c" providerId="LiveId" clId="{32271968-B3DD-4FA8-A944-66F873464FD7}" dt="2019-10-06T19:13:21.918" v="2415" actId="2696"/>
        <pc:sldMkLst>
          <pc:docMk/>
          <pc:sldMk cId="2959091943" sldId="260"/>
        </pc:sldMkLst>
      </pc:sldChg>
      <pc:sldChg chg="addSp delSp modSp">
        <pc:chgData name="Rahul Behal" userId="0693dc31ab56fe8c" providerId="LiveId" clId="{32271968-B3DD-4FA8-A944-66F873464FD7}" dt="2019-10-06T19:05:58.663" v="1285" actId="20577"/>
        <pc:sldMkLst>
          <pc:docMk/>
          <pc:sldMk cId="2888814554" sldId="261"/>
        </pc:sldMkLst>
        <pc:spChg chg="mod">
          <ac:chgData name="Rahul Behal" userId="0693dc31ab56fe8c" providerId="LiveId" clId="{32271968-B3DD-4FA8-A944-66F873464FD7}" dt="2019-10-06T19:05:58.663" v="1285" actId="20577"/>
          <ac:spMkLst>
            <pc:docMk/>
            <pc:sldMk cId="2888814554" sldId="261"/>
            <ac:spMk id="2" creationId="{EE287CC8-64EC-4443-9F59-EA7029A3AAC4}"/>
          </ac:spMkLst>
        </pc:spChg>
        <pc:spChg chg="mod">
          <ac:chgData name="Rahul Behal" userId="0693dc31ab56fe8c" providerId="LiveId" clId="{32271968-B3DD-4FA8-A944-66F873464FD7}" dt="2019-10-06T19:05:45.417" v="1279" actId="14"/>
          <ac:spMkLst>
            <pc:docMk/>
            <pc:sldMk cId="2888814554" sldId="261"/>
            <ac:spMk id="3" creationId="{04176993-5D06-40E4-B428-3EF03D5F758E}"/>
          </ac:spMkLst>
        </pc:spChg>
        <pc:picChg chg="add mod">
          <ac:chgData name="Rahul Behal" userId="0693dc31ab56fe8c" providerId="LiveId" clId="{32271968-B3DD-4FA8-A944-66F873464FD7}" dt="2019-10-06T19:04:45.362" v="1073" actId="1076"/>
          <ac:picMkLst>
            <pc:docMk/>
            <pc:sldMk cId="2888814554" sldId="261"/>
            <ac:picMk id="4" creationId="{D2A3D801-498C-44E4-BC26-ADB1D0C994D3}"/>
          </ac:picMkLst>
        </pc:picChg>
        <pc:picChg chg="add del mod">
          <ac:chgData name="Rahul Behal" userId="0693dc31ab56fe8c" providerId="LiveId" clId="{32271968-B3DD-4FA8-A944-66F873464FD7}" dt="2019-10-06T19:04:25.205" v="1065" actId="478"/>
          <ac:picMkLst>
            <pc:docMk/>
            <pc:sldMk cId="2888814554" sldId="261"/>
            <ac:picMk id="5" creationId="{F306C807-F9F0-46F5-8902-5478B4515A02}"/>
          </ac:picMkLst>
        </pc:picChg>
        <pc:picChg chg="add del mod">
          <ac:chgData name="Rahul Behal" userId="0693dc31ab56fe8c" providerId="LiveId" clId="{32271968-B3DD-4FA8-A944-66F873464FD7}" dt="2019-10-06T19:04:25.205" v="1065" actId="478"/>
          <ac:picMkLst>
            <pc:docMk/>
            <pc:sldMk cId="2888814554" sldId="261"/>
            <ac:picMk id="6" creationId="{730AF5CE-1108-4AD9-9CE5-07161E2D526D}"/>
          </ac:picMkLst>
        </pc:picChg>
        <pc:picChg chg="add mod">
          <ac:chgData name="Rahul Behal" userId="0693dc31ab56fe8c" providerId="LiveId" clId="{32271968-B3DD-4FA8-A944-66F873464FD7}" dt="2019-10-06T19:05:51.734" v="1281" actId="1076"/>
          <ac:picMkLst>
            <pc:docMk/>
            <pc:sldMk cId="2888814554" sldId="261"/>
            <ac:picMk id="7" creationId="{D7E9A325-6016-4411-B1E9-F5B41DADDBF9}"/>
          </ac:picMkLst>
        </pc:picChg>
        <pc:picChg chg="add mod">
          <ac:chgData name="Rahul Behal" userId="0693dc31ab56fe8c" providerId="LiveId" clId="{32271968-B3DD-4FA8-A944-66F873464FD7}" dt="2019-10-06T19:04:38.406" v="1069" actId="1076"/>
          <ac:picMkLst>
            <pc:docMk/>
            <pc:sldMk cId="2888814554" sldId="261"/>
            <ac:picMk id="8" creationId="{BBC15D81-76FB-418F-B1B6-F40EBD3111DD}"/>
          </ac:picMkLst>
        </pc:picChg>
      </pc:sldChg>
      <pc:sldChg chg="addSp delSp modSp">
        <pc:chgData name="Rahul Behal" userId="0693dc31ab56fe8c" providerId="LiveId" clId="{32271968-B3DD-4FA8-A944-66F873464FD7}" dt="2019-10-06T19:14:45.325" v="2673" actId="27636"/>
        <pc:sldMkLst>
          <pc:docMk/>
          <pc:sldMk cId="3728754750" sldId="262"/>
        </pc:sldMkLst>
        <pc:spChg chg="mod">
          <ac:chgData name="Rahul Behal" userId="0693dc31ab56fe8c" providerId="LiveId" clId="{32271968-B3DD-4FA8-A944-66F873464FD7}" dt="2019-10-06T19:06:45.799" v="1369" actId="20577"/>
          <ac:spMkLst>
            <pc:docMk/>
            <pc:sldMk cId="3728754750" sldId="262"/>
            <ac:spMk id="2" creationId="{EE287CC8-64EC-4443-9F59-EA7029A3AAC4}"/>
          </ac:spMkLst>
        </pc:spChg>
        <pc:spChg chg="del">
          <ac:chgData name="Rahul Behal" userId="0693dc31ab56fe8c" providerId="LiveId" clId="{32271968-B3DD-4FA8-A944-66F873464FD7}" dt="2019-10-06T19:06:32.504" v="1338" actId="478"/>
          <ac:spMkLst>
            <pc:docMk/>
            <pc:sldMk cId="3728754750" sldId="262"/>
            <ac:spMk id="7" creationId="{137E2C42-5509-4FB9-85E0-75F36CBDFDA6}"/>
          </ac:spMkLst>
        </pc:spChg>
        <pc:spChg chg="del">
          <ac:chgData name="Rahul Behal" userId="0693dc31ab56fe8c" providerId="LiveId" clId="{32271968-B3DD-4FA8-A944-66F873464FD7}" dt="2019-10-06T19:06:24.793" v="1337" actId="478"/>
          <ac:spMkLst>
            <pc:docMk/>
            <pc:sldMk cId="3728754750" sldId="262"/>
            <ac:spMk id="9" creationId="{20120435-B987-466D-8D14-BDD9A29A6392}"/>
          </ac:spMkLst>
        </pc:spChg>
        <pc:spChg chg="del mod">
          <ac:chgData name="Rahul Behal" userId="0693dc31ab56fe8c" providerId="LiveId" clId="{32271968-B3DD-4FA8-A944-66F873464FD7}" dt="2019-10-06T19:06:19.358" v="1335" actId="478"/>
          <ac:spMkLst>
            <pc:docMk/>
            <pc:sldMk cId="3728754750" sldId="262"/>
            <ac:spMk id="11" creationId="{B396DB19-56A2-4206-9D50-EE1A9DD0502C}"/>
          </ac:spMkLst>
        </pc:spChg>
        <pc:spChg chg="del">
          <ac:chgData name="Rahul Behal" userId="0693dc31ab56fe8c" providerId="LiveId" clId="{32271968-B3DD-4FA8-A944-66F873464FD7}" dt="2019-10-06T19:06:21.060" v="1336" actId="478"/>
          <ac:spMkLst>
            <pc:docMk/>
            <pc:sldMk cId="3728754750" sldId="262"/>
            <ac:spMk id="13" creationId="{7E643C87-D7F0-4BD0-A757-8A38C104E0A8}"/>
          </ac:spMkLst>
        </pc:spChg>
        <pc:spChg chg="add mod">
          <ac:chgData name="Rahul Behal" userId="0693dc31ab56fe8c" providerId="LiveId" clId="{32271968-B3DD-4FA8-A944-66F873464FD7}" dt="2019-10-06T19:14:45.325" v="2673" actId="27636"/>
          <ac:spMkLst>
            <pc:docMk/>
            <pc:sldMk cId="3728754750" sldId="262"/>
            <ac:spMk id="14" creationId="{9AC2D667-AD86-498B-A062-AEDE020C8158}"/>
          </ac:spMkLst>
        </pc:spChg>
        <pc:picChg chg="del">
          <ac:chgData name="Rahul Behal" userId="0693dc31ab56fe8c" providerId="LiveId" clId="{32271968-B3DD-4FA8-A944-66F873464FD7}" dt="2019-10-06T19:06:11.830" v="1330" actId="478"/>
          <ac:picMkLst>
            <pc:docMk/>
            <pc:sldMk cId="3728754750" sldId="262"/>
            <ac:picMk id="6" creationId="{549F1E14-4BFC-4BED-B377-668459A75592}"/>
          </ac:picMkLst>
        </pc:picChg>
        <pc:picChg chg="del">
          <ac:chgData name="Rahul Behal" userId="0693dc31ab56fe8c" providerId="LiveId" clId="{32271968-B3DD-4FA8-A944-66F873464FD7}" dt="2019-10-06T19:06:13.092" v="1331" actId="478"/>
          <ac:picMkLst>
            <pc:docMk/>
            <pc:sldMk cId="3728754750" sldId="262"/>
            <ac:picMk id="8" creationId="{84BEE8A2-2471-45B2-89CE-A4E3ED52B845}"/>
          </ac:picMkLst>
        </pc:picChg>
        <pc:picChg chg="del">
          <ac:chgData name="Rahul Behal" userId="0693dc31ab56fe8c" providerId="LiveId" clId="{32271968-B3DD-4FA8-A944-66F873464FD7}" dt="2019-10-06T19:06:16.030" v="1333" actId="478"/>
          <ac:picMkLst>
            <pc:docMk/>
            <pc:sldMk cId="3728754750" sldId="262"/>
            <ac:picMk id="10" creationId="{F458592D-9512-4C1A-9B07-49F07B066E95}"/>
          </ac:picMkLst>
        </pc:picChg>
        <pc:picChg chg="del">
          <ac:chgData name="Rahul Behal" userId="0693dc31ab56fe8c" providerId="LiveId" clId="{32271968-B3DD-4FA8-A944-66F873464FD7}" dt="2019-10-06T19:06:13.894" v="1332" actId="478"/>
          <ac:picMkLst>
            <pc:docMk/>
            <pc:sldMk cId="3728754750" sldId="262"/>
            <ac:picMk id="12" creationId="{248CB36B-D4D1-48E3-9A02-90843D619771}"/>
          </ac:picMkLst>
        </pc:picChg>
      </pc:sldChg>
      <pc:sldChg chg="addSp delSp modSp ord">
        <pc:chgData name="Rahul Behal" userId="0693dc31ab56fe8c" providerId="LiveId" clId="{32271968-B3DD-4FA8-A944-66F873464FD7}" dt="2019-10-06T19:18:46.868" v="2954" actId="1076"/>
        <pc:sldMkLst>
          <pc:docMk/>
          <pc:sldMk cId="675075613" sldId="263"/>
        </pc:sldMkLst>
        <pc:spChg chg="mod">
          <ac:chgData name="Rahul Behal" userId="0693dc31ab56fe8c" providerId="LiveId" clId="{32271968-B3DD-4FA8-A944-66F873464FD7}" dt="2019-10-06T19:18:46.868" v="2954" actId="1076"/>
          <ac:spMkLst>
            <pc:docMk/>
            <pc:sldMk cId="675075613" sldId="263"/>
            <ac:spMk id="2" creationId="{9ACB0685-C53F-4A10-9ABA-0045980A6E41}"/>
          </ac:spMkLst>
        </pc:spChg>
        <pc:picChg chg="add mod">
          <ac:chgData name="Rahul Behal" userId="0693dc31ab56fe8c" providerId="LiveId" clId="{32271968-B3DD-4FA8-A944-66F873464FD7}" dt="2019-10-06T19:18:43.976" v="2953" actId="1076"/>
          <ac:picMkLst>
            <pc:docMk/>
            <pc:sldMk cId="675075613" sldId="263"/>
            <ac:picMk id="3" creationId="{0DDBAE54-1E3F-43D5-9F3D-6F7FCD56FBCF}"/>
          </ac:picMkLst>
        </pc:picChg>
        <pc:picChg chg="del">
          <ac:chgData name="Rahul Behal" userId="0693dc31ab56fe8c" providerId="LiveId" clId="{32271968-B3DD-4FA8-A944-66F873464FD7}" dt="2019-10-06T18:49:06.986" v="315" actId="478"/>
          <ac:picMkLst>
            <pc:docMk/>
            <pc:sldMk cId="675075613" sldId="263"/>
            <ac:picMk id="4" creationId="{BE2169AE-2712-4E99-9F6F-8428F381BE9B}"/>
          </ac:picMkLst>
        </pc:picChg>
        <pc:picChg chg="add mod">
          <ac:chgData name="Rahul Behal" userId="0693dc31ab56fe8c" providerId="LiveId" clId="{32271968-B3DD-4FA8-A944-66F873464FD7}" dt="2019-10-06T19:18:43.976" v="2953" actId="1076"/>
          <ac:picMkLst>
            <pc:docMk/>
            <pc:sldMk cId="675075613" sldId="263"/>
            <ac:picMk id="5" creationId="{6E8422CC-1C6E-4657-B112-6A9875E3FF97}"/>
          </ac:picMkLst>
        </pc:picChg>
        <pc:picChg chg="add del mod">
          <ac:chgData name="Rahul Behal" userId="0693dc31ab56fe8c" providerId="LiveId" clId="{32271968-B3DD-4FA8-A944-66F873464FD7}" dt="2019-10-06T18:50:44.264" v="337" actId="478"/>
          <ac:picMkLst>
            <pc:docMk/>
            <pc:sldMk cId="675075613" sldId="263"/>
            <ac:picMk id="6" creationId="{E7B1E74E-DBA8-40C5-A6DE-B822DDC386AE}"/>
          </ac:picMkLst>
        </pc:picChg>
        <pc:picChg chg="add mod">
          <ac:chgData name="Rahul Behal" userId="0693dc31ab56fe8c" providerId="LiveId" clId="{32271968-B3DD-4FA8-A944-66F873464FD7}" dt="2019-10-06T19:18:43.976" v="2953" actId="1076"/>
          <ac:picMkLst>
            <pc:docMk/>
            <pc:sldMk cId="675075613" sldId="263"/>
            <ac:picMk id="7" creationId="{97EF01F8-FD57-4344-B594-D7D7F9D6A18B}"/>
          </ac:picMkLst>
        </pc:picChg>
      </pc:sldChg>
      <pc:sldChg chg="del">
        <pc:chgData name="Rahul Behal" userId="0693dc31ab56fe8c" providerId="LiveId" clId="{32271968-B3DD-4FA8-A944-66F873464FD7}" dt="2019-10-06T19:13:22.520" v="2416" actId="2696"/>
        <pc:sldMkLst>
          <pc:docMk/>
          <pc:sldMk cId="3556494064" sldId="264"/>
        </pc:sldMkLst>
      </pc:sldChg>
      <pc:sldChg chg="del">
        <pc:chgData name="Rahul Behal" userId="0693dc31ab56fe8c" providerId="LiveId" clId="{32271968-B3DD-4FA8-A944-66F873464FD7}" dt="2019-10-06T19:13:17.436" v="2412" actId="2696"/>
        <pc:sldMkLst>
          <pc:docMk/>
          <pc:sldMk cId="543136040" sldId="266"/>
        </pc:sldMkLst>
      </pc:sldChg>
      <pc:sldChg chg="del">
        <pc:chgData name="Rahul Behal" userId="0693dc31ab56fe8c" providerId="LiveId" clId="{32271968-B3DD-4FA8-A944-66F873464FD7}" dt="2019-10-06T19:13:19.833" v="2413" actId="2696"/>
        <pc:sldMkLst>
          <pc:docMk/>
          <pc:sldMk cId="2763983113" sldId="267"/>
        </pc:sldMkLst>
      </pc:sldChg>
      <pc:sldChg chg="del">
        <pc:chgData name="Rahul Behal" userId="0693dc31ab56fe8c" providerId="LiveId" clId="{32271968-B3DD-4FA8-A944-66F873464FD7}" dt="2019-10-06T19:18:36.756" v="2952" actId="2696"/>
        <pc:sldMkLst>
          <pc:docMk/>
          <pc:sldMk cId="1845816646" sldId="268"/>
        </pc:sldMkLst>
      </pc:sldChg>
      <pc:sldChg chg="del">
        <pc:chgData name="Rahul Behal" userId="0693dc31ab56fe8c" providerId="LiveId" clId="{32271968-B3DD-4FA8-A944-66F873464FD7}" dt="2019-10-06T19:13:15.508" v="2411" actId="2696"/>
        <pc:sldMkLst>
          <pc:docMk/>
          <pc:sldMk cId="715563750" sldId="269"/>
        </pc:sldMkLst>
      </pc:sldChg>
      <pc:sldChg chg="addSp delSp modSp add">
        <pc:chgData name="Rahul Behal" userId="0693dc31ab56fe8c" providerId="LiveId" clId="{32271968-B3DD-4FA8-A944-66F873464FD7}" dt="2019-10-06T19:19:02.917" v="2956" actId="1076"/>
        <pc:sldMkLst>
          <pc:docMk/>
          <pc:sldMk cId="500297484" sldId="270"/>
        </pc:sldMkLst>
        <pc:spChg chg="mod">
          <ac:chgData name="Rahul Behal" userId="0693dc31ab56fe8c" providerId="LiveId" clId="{32271968-B3DD-4FA8-A944-66F873464FD7}" dt="2019-10-06T19:19:02.917" v="2956" actId="1076"/>
          <ac:spMkLst>
            <pc:docMk/>
            <pc:sldMk cId="500297484" sldId="270"/>
            <ac:spMk id="2" creationId="{9ACB0685-C53F-4A10-9ABA-0045980A6E41}"/>
          </ac:spMkLst>
        </pc:spChg>
        <pc:spChg chg="mod">
          <ac:chgData name="Rahul Behal" userId="0693dc31ab56fe8c" providerId="LiveId" clId="{32271968-B3DD-4FA8-A944-66F873464FD7}" dt="2019-10-06T19:19:02.917" v="2956" actId="1076"/>
          <ac:spMkLst>
            <pc:docMk/>
            <pc:sldMk cId="500297484" sldId="270"/>
            <ac:spMk id="3" creationId="{626D5477-E1DF-48DD-9826-25866F3C9E6C}"/>
          </ac:spMkLst>
        </pc:spChg>
        <pc:picChg chg="add del">
          <ac:chgData name="Rahul Behal" userId="0693dc31ab56fe8c" providerId="LiveId" clId="{32271968-B3DD-4FA8-A944-66F873464FD7}" dt="2019-10-06T18:55:40.913" v="673" actId="478"/>
          <ac:picMkLst>
            <pc:docMk/>
            <pc:sldMk cId="500297484" sldId="270"/>
            <ac:picMk id="4" creationId="{9B57FB95-43A6-450B-A1B9-F1FE23B86884}"/>
          </ac:picMkLst>
        </pc:picChg>
        <pc:picChg chg="add mod">
          <ac:chgData name="Rahul Behal" userId="0693dc31ab56fe8c" providerId="LiveId" clId="{32271968-B3DD-4FA8-A944-66F873464FD7}" dt="2019-10-06T19:19:02.917" v="2956" actId="1076"/>
          <ac:picMkLst>
            <pc:docMk/>
            <pc:sldMk cId="500297484" sldId="270"/>
            <ac:picMk id="5" creationId="{5783C6DA-B0C3-40CC-A581-53CE5C122C2C}"/>
          </ac:picMkLst>
        </pc:picChg>
        <pc:picChg chg="del">
          <ac:chgData name="Rahul Behal" userId="0693dc31ab56fe8c" providerId="LiveId" clId="{32271968-B3DD-4FA8-A944-66F873464FD7}" dt="2019-10-06T18:57:14.847" v="675" actId="478"/>
          <ac:picMkLst>
            <pc:docMk/>
            <pc:sldMk cId="500297484" sldId="270"/>
            <ac:picMk id="8" creationId="{7C34CC5C-1D99-49E1-9A32-5A107DF80645}"/>
          </ac:picMkLst>
        </pc:picChg>
      </pc:sldChg>
      <pc:sldChg chg="addSp modSp add">
        <pc:chgData name="Rahul Behal" userId="0693dc31ab56fe8c" providerId="LiveId" clId="{32271968-B3DD-4FA8-A944-66F873464FD7}" dt="2019-10-06T19:13:46.016" v="2420" actId="1076"/>
        <pc:sldMkLst>
          <pc:docMk/>
          <pc:sldMk cId="2584718414" sldId="271"/>
        </pc:sldMkLst>
        <pc:spChg chg="mod">
          <ac:chgData name="Rahul Behal" userId="0693dc31ab56fe8c" providerId="LiveId" clId="{32271968-B3DD-4FA8-A944-66F873464FD7}" dt="2019-10-06T19:13:43.402" v="2419" actId="27636"/>
          <ac:spMkLst>
            <pc:docMk/>
            <pc:sldMk cId="2584718414" sldId="271"/>
            <ac:spMk id="14" creationId="{9AC2D667-AD86-498B-A062-AEDE020C8158}"/>
          </ac:spMkLst>
        </pc:spChg>
        <pc:picChg chg="add mod">
          <ac:chgData name="Rahul Behal" userId="0693dc31ab56fe8c" providerId="LiveId" clId="{32271968-B3DD-4FA8-A944-66F873464FD7}" dt="2019-10-06T19:13:46.016" v="2420" actId="1076"/>
          <ac:picMkLst>
            <pc:docMk/>
            <pc:sldMk cId="2584718414" sldId="271"/>
            <ac:picMk id="3" creationId="{F3A0F749-8569-4AEE-A7BD-CF668116BFAD}"/>
          </ac:picMkLst>
        </pc:picChg>
      </pc:sldChg>
      <pc:sldChg chg="modSp add">
        <pc:chgData name="Rahul Behal" userId="0693dc31ab56fe8c" providerId="LiveId" clId="{32271968-B3DD-4FA8-A944-66F873464FD7}" dt="2019-10-06T19:59:45.143" v="4010" actId="27636"/>
        <pc:sldMkLst>
          <pc:docMk/>
          <pc:sldMk cId="457828134" sldId="272"/>
        </pc:sldMkLst>
        <pc:spChg chg="mod">
          <ac:chgData name="Rahul Behal" userId="0693dc31ab56fe8c" providerId="LiveId" clId="{32271968-B3DD-4FA8-A944-66F873464FD7}" dt="2019-10-06T19:17:30.970" v="2951" actId="6549"/>
          <ac:spMkLst>
            <pc:docMk/>
            <pc:sldMk cId="457828134" sldId="272"/>
            <ac:spMk id="2" creationId="{DAB27384-F7E8-4998-8DB7-145B3272A259}"/>
          </ac:spMkLst>
        </pc:spChg>
        <pc:spChg chg="mod">
          <ac:chgData name="Rahul Behal" userId="0693dc31ab56fe8c" providerId="LiveId" clId="{32271968-B3DD-4FA8-A944-66F873464FD7}" dt="2019-10-06T19:59:45.143" v="4010" actId="27636"/>
          <ac:spMkLst>
            <pc:docMk/>
            <pc:sldMk cId="457828134" sldId="272"/>
            <ac:spMk id="3" creationId="{4EC3D80E-4456-43FF-904E-A71FC6D89980}"/>
          </ac:spMkLst>
        </pc:spChg>
      </pc:sldChg>
      <pc:sldChg chg="addSp modSp add ord">
        <pc:chgData name="Rahul Behal" userId="0693dc31ab56fe8c" providerId="LiveId" clId="{32271968-B3DD-4FA8-A944-66F873464FD7}" dt="2019-10-06T20:00:35.104" v="4065" actId="1076"/>
        <pc:sldMkLst>
          <pc:docMk/>
          <pc:sldMk cId="695198780" sldId="273"/>
        </pc:sldMkLst>
        <pc:spChg chg="mod">
          <ac:chgData name="Rahul Behal" userId="0693dc31ab56fe8c" providerId="LiveId" clId="{32271968-B3DD-4FA8-A944-66F873464FD7}" dt="2019-10-06T20:00:35.104" v="4065" actId="1076"/>
          <ac:spMkLst>
            <pc:docMk/>
            <pc:sldMk cId="695198780" sldId="273"/>
            <ac:spMk id="2" creationId="{C3A0E375-C6C9-4A19-BDB7-75EE21AB2C8E}"/>
          </ac:spMkLst>
        </pc:spChg>
        <pc:spChg chg="mod">
          <ac:chgData name="Rahul Behal" userId="0693dc31ab56fe8c" providerId="LiveId" clId="{32271968-B3DD-4FA8-A944-66F873464FD7}" dt="2019-10-06T20:00:23.912" v="4063" actId="1076"/>
          <ac:spMkLst>
            <pc:docMk/>
            <pc:sldMk cId="695198780" sldId="273"/>
            <ac:spMk id="3" creationId="{303AFABB-9BB2-4351-A48B-E383AE0DA0BD}"/>
          </ac:spMkLst>
        </pc:spChg>
        <pc:picChg chg="add mod">
          <ac:chgData name="Rahul Behal" userId="0693dc31ab56fe8c" providerId="LiveId" clId="{32271968-B3DD-4FA8-A944-66F873464FD7}" dt="2019-10-06T20:00:27.644" v="4064" actId="1076"/>
          <ac:picMkLst>
            <pc:docMk/>
            <pc:sldMk cId="695198780" sldId="273"/>
            <ac:picMk id="4" creationId="{B1E1B4FD-E1C5-4668-B531-FBB6C90A888D}"/>
          </ac:picMkLst>
        </pc:picChg>
      </pc:sldChg>
    </pc:docChg>
  </pc:docChgLst>
  <pc:docChgLst>
    <pc:chgData name="Rahul Behal" userId="0693dc31ab56fe8c" providerId="LiveId" clId="{1F8ED48A-DF93-4DD9-8FF1-7FD19EADABD6}"/>
    <pc:docChg chg="custSel addSld modSld">
      <pc:chgData name="Rahul Behal" userId="0693dc31ab56fe8c" providerId="LiveId" clId="{1F8ED48A-DF93-4DD9-8FF1-7FD19EADABD6}" dt="2019-09-30T03:30:52.091" v="651" actId="1076"/>
      <pc:docMkLst>
        <pc:docMk/>
      </pc:docMkLst>
      <pc:sldChg chg="modSp">
        <pc:chgData name="Rahul Behal" userId="0693dc31ab56fe8c" providerId="LiveId" clId="{1F8ED48A-DF93-4DD9-8FF1-7FD19EADABD6}" dt="2019-09-29T23:03:24.254" v="279" actId="20577"/>
        <pc:sldMkLst>
          <pc:docMk/>
          <pc:sldMk cId="2622746309" sldId="257"/>
        </pc:sldMkLst>
        <pc:spChg chg="mod">
          <ac:chgData name="Rahul Behal" userId="0693dc31ab56fe8c" providerId="LiveId" clId="{1F8ED48A-DF93-4DD9-8FF1-7FD19EADABD6}" dt="2019-09-29T23:03:24.254" v="279" actId="20577"/>
          <ac:spMkLst>
            <pc:docMk/>
            <pc:sldMk cId="2622746309" sldId="257"/>
            <ac:spMk id="3" creationId="{2D91DC3F-1A28-45B0-A8CA-3E272E29C37D}"/>
          </ac:spMkLst>
        </pc:spChg>
        <pc:picChg chg="mod">
          <ac:chgData name="Rahul Behal" userId="0693dc31ab56fe8c" providerId="LiveId" clId="{1F8ED48A-DF93-4DD9-8FF1-7FD19EADABD6}" dt="2019-09-29T23:03:01.211" v="183" actId="1076"/>
          <ac:picMkLst>
            <pc:docMk/>
            <pc:sldMk cId="2622746309" sldId="257"/>
            <ac:picMk id="5" creationId="{3280100B-D039-4302-AC51-E35EE3AFE2F1}"/>
          </ac:picMkLst>
        </pc:picChg>
      </pc:sldChg>
      <pc:sldChg chg="modSp">
        <pc:chgData name="Rahul Behal" userId="0693dc31ab56fe8c" providerId="LiveId" clId="{1F8ED48A-DF93-4DD9-8FF1-7FD19EADABD6}" dt="2019-09-30T03:30:52.091" v="651" actId="1076"/>
        <pc:sldMkLst>
          <pc:docMk/>
          <pc:sldMk cId="543136040" sldId="266"/>
        </pc:sldMkLst>
        <pc:picChg chg="mod">
          <ac:chgData name="Rahul Behal" userId="0693dc31ab56fe8c" providerId="LiveId" clId="{1F8ED48A-DF93-4DD9-8FF1-7FD19EADABD6}" dt="2019-09-30T03:30:52.091" v="651" actId="1076"/>
          <ac:picMkLst>
            <pc:docMk/>
            <pc:sldMk cId="543136040" sldId="266"/>
            <ac:picMk id="4" creationId="{A116A26F-CDD5-45DC-AB36-7FCD73453786}"/>
          </ac:picMkLst>
        </pc:picChg>
      </pc:sldChg>
      <pc:sldChg chg="modSp add">
        <pc:chgData name="Rahul Behal" userId="0693dc31ab56fe8c" providerId="LiveId" clId="{1F8ED48A-DF93-4DD9-8FF1-7FD19EADABD6}" dt="2019-09-29T23:05:27.350" v="650" actId="20577"/>
        <pc:sldMkLst>
          <pc:docMk/>
          <pc:sldMk cId="1845816646" sldId="268"/>
        </pc:sldMkLst>
        <pc:spChg chg="mod">
          <ac:chgData name="Rahul Behal" userId="0693dc31ab56fe8c" providerId="LiveId" clId="{1F8ED48A-DF93-4DD9-8FF1-7FD19EADABD6}" dt="2019-09-29T23:01:16.639" v="21" actId="1076"/>
          <ac:spMkLst>
            <pc:docMk/>
            <pc:sldMk cId="1845816646" sldId="268"/>
            <ac:spMk id="2" creationId="{96499D27-2C7B-4CDE-92D2-5412BC8F44DB}"/>
          </ac:spMkLst>
        </pc:spChg>
        <pc:spChg chg="mod">
          <ac:chgData name="Rahul Behal" userId="0693dc31ab56fe8c" providerId="LiveId" clId="{1F8ED48A-DF93-4DD9-8FF1-7FD19EADABD6}" dt="2019-09-29T23:05:27.350" v="650" actId="20577"/>
          <ac:spMkLst>
            <pc:docMk/>
            <pc:sldMk cId="1845816646" sldId="268"/>
            <ac:spMk id="3" creationId="{8C7BE523-5B3C-4D47-BD71-A6A2EBF947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FDC07-7E41-457A-819F-F0EAED39CDA2}" type="datetimeFigureOut">
              <a:rPr lang="en-CA" smtClean="0"/>
              <a:t>2019-10-14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734AA-6381-4963-A954-72436DC5B03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172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if these were good decisions.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34AA-6381-4963-A954-72436DC5B032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653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34AA-6381-4963-A954-72436DC5B032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5702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-We are going to have to focus on holding options positions until expiry.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34AA-6381-4963-A954-72436DC5B032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204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should they be uploaded? Google drive? Facebook?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34AA-6381-4963-A954-72436DC5B032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217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4DDB-EF50-462E-844F-BA4418EFC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483238" cy="2387600"/>
          </a:xfrm>
        </p:spPr>
        <p:txBody>
          <a:bodyPr/>
          <a:lstStyle/>
          <a:p>
            <a:r>
              <a:rPr lang="en-US" b="1" dirty="0"/>
              <a:t>Options Trading Competition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D6026-7AAD-4003-A9AB-F178B85ED4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776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2050-21E5-41AD-9E6F-D95247CB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open positions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6E99C-EE77-42FD-83C7-9BB79007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403" y="5663896"/>
            <a:ext cx="9905999" cy="3541714"/>
          </a:xfrm>
        </p:spPr>
        <p:txBody>
          <a:bodyPr/>
          <a:lstStyle/>
          <a:p>
            <a:r>
              <a:rPr lang="en-US" dirty="0"/>
              <a:t>Worthless!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4CCFC-72C2-4A52-A372-952E30EE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93" y="1578578"/>
            <a:ext cx="4992590" cy="2855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C084ED-C35C-49DC-A0BC-ADADB86E8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530" b="50401"/>
          <a:stretch/>
        </p:blipFill>
        <p:spPr>
          <a:xfrm>
            <a:off x="572054" y="4542818"/>
            <a:ext cx="10804261" cy="9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3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CB0685-C53F-4A10-9ABA-0045980A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42044"/>
            <a:ext cx="2743379" cy="12302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State of the mandatories</a:t>
            </a:r>
            <a:endParaRPr lang="en-CA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D5477-E1DF-48DD-9826-25866F3C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49" y="1497171"/>
            <a:ext cx="3988947" cy="48197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We still need to execute the following strategies: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Collar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Covered Call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Long Straddle</a:t>
            </a:r>
          </a:p>
          <a:p>
            <a:pPr lvl="1"/>
            <a:endParaRPr lang="en-US" sz="2400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We still need to trade </a:t>
            </a:r>
            <a:r>
              <a:rPr lang="en-US" b="1" dirty="0">
                <a:solidFill>
                  <a:srgbClr val="FFFFFF"/>
                </a:solidFill>
              </a:rPr>
              <a:t>2</a:t>
            </a:r>
            <a:r>
              <a:rPr lang="en-US" dirty="0">
                <a:solidFill>
                  <a:srgbClr val="FFFFFF"/>
                </a:solidFill>
              </a:rPr>
              <a:t> different options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Anything except MEG, ACB, ECA, RY, TD, SHOP, CPG, and FM</a:t>
            </a:r>
          </a:p>
          <a:p>
            <a:pPr lvl="1"/>
            <a:endParaRPr lang="en-US" sz="2400" dirty="0">
              <a:solidFill>
                <a:srgbClr val="FFFFFF"/>
              </a:solidFill>
            </a:endParaRPr>
          </a:p>
          <a:p>
            <a:pPr lvl="1"/>
            <a:endParaRPr lang="en-CA" sz="2400" dirty="0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6EC41D-A5F4-45F9-96D3-662BE0A6B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45" y="23283"/>
            <a:ext cx="7862167" cy="68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3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0685-C53F-4A10-9ABA-0045980A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03687"/>
            <a:ext cx="9905998" cy="1478570"/>
          </a:xfrm>
        </p:spPr>
        <p:txBody>
          <a:bodyPr/>
          <a:lstStyle/>
          <a:p>
            <a:r>
              <a:rPr lang="en-US" dirty="0"/>
              <a:t>Competition timeline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D5477-E1DF-48DD-9826-25866F3C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537" y="4638718"/>
            <a:ext cx="9905999" cy="208244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does conservative/generous/risky/yolo mean??????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917CE-EFB3-446E-B9BC-BA067674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061"/>
            <a:ext cx="12192000" cy="41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97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7CC8-64EC-4443-9F59-EA7029A3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698" y="0"/>
            <a:ext cx="9905998" cy="1478570"/>
          </a:xfrm>
        </p:spPr>
        <p:txBody>
          <a:bodyPr/>
          <a:lstStyle/>
          <a:p>
            <a:r>
              <a:rPr lang="en-US" dirty="0"/>
              <a:t>Margins </a:t>
            </a:r>
            <a:endParaRPr lang="en-CA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AC2D667-AD86-498B-A062-AEDE020C8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32" y="889686"/>
            <a:ext cx="10168180" cy="6153665"/>
          </a:xfrm>
        </p:spPr>
        <p:txBody>
          <a:bodyPr>
            <a:normAutofit/>
          </a:bodyPr>
          <a:lstStyle/>
          <a:p>
            <a:r>
              <a:rPr lang="en-US" dirty="0"/>
              <a:t>Any ideas?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0F749-8569-4AEE-A7BD-CF668116B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66" y="1478570"/>
            <a:ext cx="6277067" cy="46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1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7384-F7E8-4998-8DB7-145B3272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83" y="0"/>
            <a:ext cx="9905998" cy="1478570"/>
          </a:xfrm>
        </p:spPr>
        <p:txBody>
          <a:bodyPr/>
          <a:lstStyle/>
          <a:p>
            <a:r>
              <a:rPr lang="en-US" dirty="0"/>
              <a:t>Final thoughts and Key Takeaways: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3D80E-4456-43FF-904E-A71FC6D89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83" y="1259633"/>
            <a:ext cx="11123796" cy="559836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Let’s decide on the trades for the Long Straddle, Covered Call, and Collar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I’m thinking we go bare minimum on each and just try to breakeven</a:t>
            </a:r>
          </a:p>
          <a:p>
            <a:pPr>
              <a:lnSpc>
                <a:spcPct val="150000"/>
              </a:lnSpc>
            </a:pPr>
            <a:r>
              <a:rPr lang="en-US" dirty="0"/>
              <a:t>Decide on some trades to make some gains?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Keep in mind our MEG trade is expiring this Friday.</a:t>
            </a:r>
          </a:p>
          <a:p>
            <a:pPr>
              <a:lnSpc>
                <a:spcPct val="150000"/>
              </a:lnSpc>
            </a:pPr>
            <a:r>
              <a:rPr lang="en-CA" dirty="0"/>
              <a:t>Upload meeting slides?</a:t>
            </a:r>
          </a:p>
          <a:p>
            <a:pPr>
              <a:lnSpc>
                <a:spcPct val="150000"/>
              </a:lnSpc>
            </a:pPr>
            <a:r>
              <a:rPr lang="en-CA" dirty="0"/>
              <a:t>Clearly defined risk taking for the remainder of the competition: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Conservative: Up to 25% risk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Generous: Up to 50% risk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Risky: Up to 75% risk</a:t>
            </a:r>
          </a:p>
          <a:p>
            <a:pPr lvl="1">
              <a:lnSpc>
                <a:spcPct val="150000"/>
              </a:lnSpc>
            </a:pPr>
            <a:r>
              <a:rPr lang="en-CA"/>
              <a:t>YOLO: Up to 100%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2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98A8-1BB9-45F7-864B-52468E2B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05" y="47553"/>
            <a:ext cx="9905998" cy="1478570"/>
          </a:xfrm>
        </p:spPr>
        <p:txBody>
          <a:bodyPr/>
          <a:lstStyle/>
          <a:p>
            <a:r>
              <a:rPr lang="en-US" dirty="0"/>
              <a:t>Update on the modelling notebook: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1DC3F-1A28-45B0-A8CA-3E272E29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34" y="1235414"/>
            <a:ext cx="10422959" cy="5241620"/>
          </a:xfrm>
        </p:spPr>
        <p:txBody>
          <a:bodyPr>
            <a:normAutofit/>
          </a:bodyPr>
          <a:lstStyle/>
          <a:p>
            <a:r>
              <a:rPr lang="en-US" dirty="0"/>
              <a:t>Added % you should win to Bull Call Spread and Bear Put Spread</a:t>
            </a:r>
          </a:p>
          <a:p>
            <a:r>
              <a:rPr lang="en-US" dirty="0"/>
              <a:t>Added Covered Call and Collar strategies</a:t>
            </a:r>
          </a:p>
          <a:p>
            <a:r>
              <a:rPr lang="en-US" dirty="0"/>
              <a:t>Total Strategies:</a:t>
            </a:r>
          </a:p>
          <a:p>
            <a:pPr lvl="1"/>
            <a:r>
              <a:rPr lang="en-US" dirty="0"/>
              <a:t>Bear Put Spread</a:t>
            </a:r>
          </a:p>
          <a:p>
            <a:pPr lvl="1"/>
            <a:r>
              <a:rPr lang="en-US" dirty="0"/>
              <a:t>Bull Call Spread</a:t>
            </a:r>
          </a:p>
          <a:p>
            <a:pPr lvl="1"/>
            <a:r>
              <a:rPr lang="en-US" dirty="0"/>
              <a:t>Long Straddle</a:t>
            </a:r>
          </a:p>
          <a:p>
            <a:pPr lvl="1"/>
            <a:r>
              <a:rPr lang="en-US" dirty="0"/>
              <a:t>Iron Condor</a:t>
            </a:r>
          </a:p>
          <a:p>
            <a:pPr lvl="1"/>
            <a:r>
              <a:rPr lang="en-US" dirty="0"/>
              <a:t>Covered Call</a:t>
            </a:r>
          </a:p>
          <a:p>
            <a:pPr lvl="1"/>
            <a:r>
              <a:rPr lang="en-US" dirty="0"/>
              <a:t>Collar</a:t>
            </a:r>
          </a:p>
          <a:p>
            <a:r>
              <a:rPr lang="en-US" dirty="0"/>
              <a:t>Created git repository to host notebook file</a:t>
            </a:r>
          </a:p>
          <a:p>
            <a:pPr lvl="1"/>
            <a:r>
              <a:rPr lang="en-US" dirty="0"/>
              <a:t>Work off master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B0B8D-3406-49D8-B87C-2F5578A1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19" y="1692613"/>
            <a:ext cx="5950458" cy="216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1876FD-DCBB-4A29-8F3D-FD33AB51B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28" y="2037013"/>
            <a:ext cx="5811349" cy="4669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3AAAE9-A605-46F0-8749-A1EE7690F1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748"/>
          <a:stretch/>
        </p:blipFill>
        <p:spPr>
          <a:xfrm>
            <a:off x="3000861" y="3429000"/>
            <a:ext cx="3059167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4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98A8-1BB9-45F7-864B-52468E2B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05" y="47553"/>
            <a:ext cx="9905998" cy="1478570"/>
          </a:xfrm>
        </p:spPr>
        <p:txBody>
          <a:bodyPr/>
          <a:lstStyle/>
          <a:p>
            <a:r>
              <a:rPr lang="en-US" dirty="0"/>
              <a:t>What Happened Last week: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1DC3F-1A28-45B0-A8CA-3E272E29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249" y="1223119"/>
            <a:ext cx="9905999" cy="4757803"/>
          </a:xfrm>
        </p:spPr>
        <p:txBody>
          <a:bodyPr>
            <a:normAutofit/>
          </a:bodyPr>
          <a:lstStyle/>
          <a:p>
            <a:r>
              <a:rPr lang="en-US" dirty="0"/>
              <a:t>Exercise and expiry of TD, SHOP, ECA, and RY bull call spreads.</a:t>
            </a:r>
          </a:p>
          <a:p>
            <a:r>
              <a:rPr lang="en-US" dirty="0"/>
              <a:t>A look at current position standings and current quotes: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64BC6E-F483-4A0B-A614-C12CD993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05" y="2246502"/>
            <a:ext cx="8184589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0685-C53F-4A10-9ABA-0045980A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33" y="354417"/>
            <a:ext cx="9905998" cy="1478570"/>
          </a:xfrm>
        </p:spPr>
        <p:txBody>
          <a:bodyPr/>
          <a:lstStyle/>
          <a:p>
            <a:r>
              <a:rPr lang="en-US" dirty="0"/>
              <a:t>Refresher on OUR Positions from last week: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6A62E-58E1-4453-898D-C8348AA4F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89" y="1701590"/>
            <a:ext cx="4086270" cy="4556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A62ADD-572C-4F69-923A-AED6E0740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01590"/>
            <a:ext cx="4042224" cy="448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7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0685-C53F-4A10-9ABA-0045980A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37762"/>
            <a:ext cx="9905998" cy="1478570"/>
          </a:xfrm>
        </p:spPr>
        <p:txBody>
          <a:bodyPr/>
          <a:lstStyle/>
          <a:p>
            <a:r>
              <a:rPr lang="en-US" dirty="0"/>
              <a:t>Options exercised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61CF6-5E8F-4845-A8AE-E67D2AD8A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88" y="1741127"/>
            <a:ext cx="11140223" cy="245039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5E42C-5B18-4643-9A14-7D2E72847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71" y="4297301"/>
            <a:ext cx="9905999" cy="3541714"/>
          </a:xfrm>
        </p:spPr>
        <p:txBody>
          <a:bodyPr/>
          <a:lstStyle/>
          <a:p>
            <a:r>
              <a:rPr lang="en-US" dirty="0"/>
              <a:t>All the </a:t>
            </a:r>
            <a:r>
              <a:rPr lang="en-US" b="1" dirty="0"/>
              <a:t>ITM </a:t>
            </a:r>
            <a:r>
              <a:rPr lang="en-US" dirty="0"/>
              <a:t>options were exercised </a:t>
            </a:r>
          </a:p>
          <a:p>
            <a:pPr lvl="1"/>
            <a:r>
              <a:rPr lang="en-US" dirty="0"/>
              <a:t>3 Calls for the Bull Call Spreads</a:t>
            </a:r>
          </a:p>
          <a:p>
            <a:pPr lvl="1"/>
            <a:r>
              <a:rPr lang="en-US" dirty="0"/>
              <a:t>1 Put for the Bear Put Spread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E7B04-8AC4-4142-A3C6-0EAB43FAD4CF}"/>
              </a:ext>
            </a:extLst>
          </p:cNvPr>
          <p:cNvSpPr txBox="1"/>
          <p:nvPr/>
        </p:nvSpPr>
        <p:spPr>
          <a:xfrm>
            <a:off x="6226628" y="1846905"/>
            <a:ext cx="132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SHOP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04CBC-EB52-4AFC-8C61-6AFC873C6639}"/>
              </a:ext>
            </a:extLst>
          </p:cNvPr>
          <p:cNvSpPr txBox="1"/>
          <p:nvPr/>
        </p:nvSpPr>
        <p:spPr>
          <a:xfrm>
            <a:off x="6226628" y="2407596"/>
            <a:ext cx="132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TD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394FF-4208-432F-9995-39420DB96DF0}"/>
              </a:ext>
            </a:extLst>
          </p:cNvPr>
          <p:cNvSpPr txBox="1"/>
          <p:nvPr/>
        </p:nvSpPr>
        <p:spPr>
          <a:xfrm>
            <a:off x="6226628" y="2966325"/>
            <a:ext cx="132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RY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2DF60-44A9-4CE0-8693-ED85C7D93538}"/>
              </a:ext>
            </a:extLst>
          </p:cNvPr>
          <p:cNvSpPr txBox="1"/>
          <p:nvPr/>
        </p:nvSpPr>
        <p:spPr>
          <a:xfrm>
            <a:off x="6226628" y="3501391"/>
            <a:ext cx="132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ECA</a:t>
            </a:r>
            <a:endParaRPr lang="en-C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60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0685-C53F-4A10-9ABA-0045980A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37762"/>
            <a:ext cx="9905998" cy="1478570"/>
          </a:xfrm>
        </p:spPr>
        <p:txBody>
          <a:bodyPr/>
          <a:lstStyle/>
          <a:p>
            <a:r>
              <a:rPr lang="en-US" dirty="0"/>
              <a:t>Options Expired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5E42C-5B18-4643-9A14-7D2E72847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15" y="4161113"/>
            <a:ext cx="9905999" cy="3541714"/>
          </a:xfrm>
        </p:spPr>
        <p:txBody>
          <a:bodyPr/>
          <a:lstStyle/>
          <a:p>
            <a:r>
              <a:rPr lang="en-US" dirty="0"/>
              <a:t>All the </a:t>
            </a:r>
            <a:r>
              <a:rPr lang="en-US" b="1" dirty="0"/>
              <a:t>OTM </a:t>
            </a:r>
            <a:r>
              <a:rPr lang="en-US" dirty="0"/>
              <a:t>options expired worthless</a:t>
            </a:r>
          </a:p>
          <a:p>
            <a:pPr lvl="1"/>
            <a:r>
              <a:rPr lang="en-US" dirty="0"/>
              <a:t>3 Calls for the Bull Call Spreads</a:t>
            </a:r>
          </a:p>
          <a:p>
            <a:pPr lvl="1"/>
            <a:r>
              <a:rPr lang="en-US" dirty="0"/>
              <a:t>1 Put for the Bear Put Spread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3BDBD-8D05-4139-BEFE-E3FF8DC1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" y="2221183"/>
            <a:ext cx="11880715" cy="148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4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0685-C53F-4A10-9ABA-0045980A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37762"/>
            <a:ext cx="9905998" cy="1478570"/>
          </a:xfrm>
        </p:spPr>
        <p:txBody>
          <a:bodyPr/>
          <a:lstStyle/>
          <a:p>
            <a:r>
              <a:rPr lang="en-US" dirty="0"/>
              <a:t>Considering cash flow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D5477-E1DF-48DD-9826-25866F3C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7487"/>
            <a:ext cx="9905999" cy="326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ECA: </a:t>
            </a:r>
            <a:r>
              <a:rPr lang="en-US" dirty="0">
                <a:solidFill>
                  <a:srgbClr val="FF0000"/>
                </a:solidFill>
              </a:rPr>
              <a:t>-2,659.95</a:t>
            </a:r>
            <a:r>
              <a:rPr lang="en-US" dirty="0"/>
              <a:t> +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32,500 </a:t>
            </a:r>
            <a:r>
              <a:rPr lang="en-US" dirty="0"/>
              <a:t>= 29,840.05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SHOP: </a:t>
            </a:r>
            <a:r>
              <a:rPr lang="en-US" dirty="0">
                <a:solidFill>
                  <a:srgbClr val="FF0000"/>
                </a:solidFill>
              </a:rPr>
              <a:t>-45,309.95 </a:t>
            </a:r>
            <a:r>
              <a:rPr lang="en-US" dirty="0"/>
              <a:t>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600,000</a:t>
            </a:r>
            <a:r>
              <a:rPr lang="en-US" dirty="0"/>
              <a:t> = -645,309.95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TD: </a:t>
            </a:r>
            <a:r>
              <a:rPr lang="en-US" dirty="0">
                <a:solidFill>
                  <a:srgbClr val="FF0000"/>
                </a:solidFill>
              </a:rPr>
              <a:t>-6,059.95 </a:t>
            </a:r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362,500</a:t>
            </a:r>
            <a:r>
              <a:rPr lang="en-US" dirty="0"/>
              <a:t> = -368,559.95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RY: </a:t>
            </a:r>
            <a:r>
              <a:rPr lang="en-US" dirty="0">
                <a:solidFill>
                  <a:srgbClr val="FF0000"/>
                </a:solidFill>
              </a:rPr>
              <a:t>-6,659.95 </a:t>
            </a:r>
            <a:r>
              <a:rPr lang="en-US" dirty="0"/>
              <a:t>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522,500</a:t>
            </a:r>
            <a:r>
              <a:rPr lang="en-US" dirty="0"/>
              <a:t> = -529,159.95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                                = </a:t>
            </a:r>
            <a:r>
              <a:rPr lang="en-US" b="1" dirty="0">
                <a:solidFill>
                  <a:srgbClr val="FFC000"/>
                </a:solidFill>
              </a:rPr>
              <a:t>-1,513,189.80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5D2406-FE6E-45D8-93A6-8D53B421FC53}"/>
              </a:ext>
            </a:extLst>
          </p:cNvPr>
          <p:cNvCxnSpPr>
            <a:cxnSpLocks/>
          </p:cNvCxnSpPr>
          <p:nvPr/>
        </p:nvCxnSpPr>
        <p:spPr>
          <a:xfrm>
            <a:off x="0" y="4469299"/>
            <a:ext cx="572899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085E46-FD49-49E3-BEBD-D8984DF066C6}"/>
              </a:ext>
            </a:extLst>
          </p:cNvPr>
          <p:cNvSpPr txBox="1"/>
          <p:nvPr/>
        </p:nvSpPr>
        <p:spPr>
          <a:xfrm>
            <a:off x="799439" y="5553024"/>
            <a:ext cx="1033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much did we profit???</a:t>
            </a:r>
            <a:endParaRPr lang="en-CA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ED5EAB-18F6-4116-BD60-6390B2E2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996" y="2247590"/>
            <a:ext cx="6480845" cy="276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4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0685-C53F-4A10-9ABA-0045980A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37762"/>
            <a:ext cx="9905998" cy="1478570"/>
          </a:xfrm>
        </p:spPr>
        <p:txBody>
          <a:bodyPr/>
          <a:lstStyle/>
          <a:p>
            <a:r>
              <a:rPr lang="en-US" dirty="0"/>
              <a:t>Profit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D5477-E1DF-48DD-9826-25866F3C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535" y="2375926"/>
            <a:ext cx="10994338" cy="3265537"/>
          </a:xfrm>
        </p:spPr>
        <p:txBody>
          <a:bodyPr/>
          <a:lstStyle/>
          <a:p>
            <a:r>
              <a:rPr lang="en-US" dirty="0"/>
              <a:t>ECA: </a:t>
            </a:r>
            <a:r>
              <a:rPr lang="en-US" dirty="0">
                <a:solidFill>
                  <a:srgbClr val="FF0000"/>
                </a:solidFill>
              </a:rPr>
              <a:t>-2,659.95</a:t>
            </a:r>
            <a:r>
              <a:rPr lang="en-US" dirty="0"/>
              <a:t> +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32,500 </a:t>
            </a:r>
            <a:r>
              <a:rPr lang="en-US" dirty="0"/>
              <a:t>= 29,840.05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Buy back for: $5.96 (or less)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SHOP: </a:t>
            </a:r>
            <a:r>
              <a:rPr lang="en-US" dirty="0">
                <a:solidFill>
                  <a:srgbClr val="FF0000"/>
                </a:solidFill>
              </a:rPr>
              <a:t>-45,309.95 </a:t>
            </a:r>
            <a:r>
              <a:rPr lang="en-US" dirty="0"/>
              <a:t>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600,000</a:t>
            </a:r>
            <a:r>
              <a:rPr lang="en-US" dirty="0"/>
              <a:t> = -645,309.95 </a:t>
            </a:r>
            <a:r>
              <a:rPr lang="en-US" dirty="0">
                <a:sym typeface="Wingdings" panose="05000000000000000000" pitchFamily="2" charset="2"/>
              </a:rPr>
              <a:t> Sell for: $430.21 (or more)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TD: </a:t>
            </a:r>
            <a:r>
              <a:rPr lang="en-US" dirty="0">
                <a:solidFill>
                  <a:srgbClr val="FF0000"/>
                </a:solidFill>
              </a:rPr>
              <a:t>-6,059.95 </a:t>
            </a:r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362,500</a:t>
            </a:r>
            <a:r>
              <a:rPr lang="en-US" dirty="0"/>
              <a:t> = -368,559.95 </a:t>
            </a:r>
            <a:r>
              <a:rPr lang="en-US" dirty="0">
                <a:sym typeface="Wingdings" panose="05000000000000000000" pitchFamily="2" charset="2"/>
              </a:rPr>
              <a:t> Sell for: $73.71 (or more)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RY: </a:t>
            </a:r>
            <a:r>
              <a:rPr lang="en-US" dirty="0">
                <a:solidFill>
                  <a:srgbClr val="FF0000"/>
                </a:solidFill>
              </a:rPr>
              <a:t>-6,659.95 </a:t>
            </a:r>
            <a:r>
              <a:rPr lang="en-US" dirty="0"/>
              <a:t>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522,500</a:t>
            </a:r>
            <a:r>
              <a:rPr lang="en-US" dirty="0"/>
              <a:t> = -529,159.95 </a:t>
            </a:r>
            <a:r>
              <a:rPr lang="en-US" dirty="0">
                <a:sym typeface="Wingdings" panose="05000000000000000000" pitchFamily="2" charset="2"/>
              </a:rPr>
              <a:t> Sell for: $105.83 (or more)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                              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0 = </a:t>
            </a:r>
            <a:r>
              <a:rPr lang="en-US" b="1" dirty="0">
                <a:solidFill>
                  <a:srgbClr val="FFC000"/>
                </a:solidFill>
              </a:rPr>
              <a:t>-1,513,189.80 + 1,513,189.80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5D2406-FE6E-45D8-93A6-8D53B421FC53}"/>
              </a:ext>
            </a:extLst>
          </p:cNvPr>
          <p:cNvCxnSpPr/>
          <p:nvPr/>
        </p:nvCxnSpPr>
        <p:spPr>
          <a:xfrm>
            <a:off x="541174" y="4637312"/>
            <a:ext cx="1089815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BDFCFE-62D9-453D-8504-671F4EF00D1E}"/>
              </a:ext>
            </a:extLst>
          </p:cNvPr>
          <p:cNvSpPr txBox="1">
            <a:spLocks/>
          </p:cNvSpPr>
          <p:nvPr/>
        </p:nvSpPr>
        <p:spPr>
          <a:xfrm>
            <a:off x="304800" y="2335790"/>
            <a:ext cx="2100274" cy="24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-5000 shares</a:t>
            </a:r>
          </a:p>
          <a:p>
            <a:pPr marL="0" indent="0">
              <a:buNone/>
            </a:pPr>
            <a:r>
              <a:rPr lang="en-US" dirty="0"/>
              <a:t>1500 shares</a:t>
            </a:r>
          </a:p>
          <a:p>
            <a:pPr marL="0" indent="0">
              <a:buNone/>
            </a:pPr>
            <a:r>
              <a:rPr lang="en-US" dirty="0"/>
              <a:t>5000 shares</a:t>
            </a:r>
          </a:p>
          <a:p>
            <a:pPr marL="0" indent="0">
              <a:buNone/>
            </a:pPr>
            <a:r>
              <a:rPr lang="en-US" dirty="0"/>
              <a:t>5000 shares</a:t>
            </a:r>
          </a:p>
        </p:txBody>
      </p:sp>
    </p:spTree>
    <p:extLst>
      <p:ext uri="{BB962C8B-B14F-4D97-AF65-F5344CB8AC3E}">
        <p14:creationId xmlns:p14="http://schemas.microsoft.com/office/powerpoint/2010/main" val="202043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0685-C53F-4A10-9ABA-0045980A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1754"/>
            <a:ext cx="9905998" cy="1478570"/>
          </a:xfrm>
        </p:spPr>
        <p:txBody>
          <a:bodyPr/>
          <a:lstStyle/>
          <a:p>
            <a:r>
              <a:rPr lang="en-US" dirty="0"/>
              <a:t>Profit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D5477-E1DF-48DD-9826-25866F3C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3792" y="1110360"/>
            <a:ext cx="10994338" cy="3265537"/>
          </a:xfrm>
        </p:spPr>
        <p:txBody>
          <a:bodyPr/>
          <a:lstStyle/>
          <a:p>
            <a:r>
              <a:rPr lang="en-US" dirty="0"/>
              <a:t>ECA: </a:t>
            </a:r>
            <a:r>
              <a:rPr lang="en-US" dirty="0">
                <a:solidFill>
                  <a:srgbClr val="FF0000"/>
                </a:solidFill>
              </a:rPr>
              <a:t>-2,659.95</a:t>
            </a:r>
            <a:r>
              <a:rPr lang="en-US" dirty="0"/>
              <a:t> +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32,500 </a:t>
            </a:r>
            <a:r>
              <a:rPr lang="en-US" dirty="0">
                <a:solidFill>
                  <a:srgbClr val="7030A0"/>
                </a:solidFill>
              </a:rPr>
              <a:t>– 29,209.95</a:t>
            </a:r>
            <a:r>
              <a:rPr lang="en-US" dirty="0"/>
              <a:t>= $630.10 </a:t>
            </a:r>
          </a:p>
          <a:p>
            <a:r>
              <a:rPr lang="en-US" dirty="0"/>
              <a:t>SHOP: </a:t>
            </a:r>
            <a:r>
              <a:rPr lang="en-US" dirty="0">
                <a:solidFill>
                  <a:srgbClr val="FF0000"/>
                </a:solidFill>
              </a:rPr>
              <a:t>-45,309.95 </a:t>
            </a:r>
            <a:r>
              <a:rPr lang="en-US" dirty="0"/>
              <a:t>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600,000 </a:t>
            </a:r>
            <a:r>
              <a:rPr lang="en-US" dirty="0">
                <a:solidFill>
                  <a:srgbClr val="7030A0"/>
                </a:solidFill>
              </a:rPr>
              <a:t>+ 650,730</a:t>
            </a:r>
            <a:r>
              <a:rPr lang="en-US" dirty="0"/>
              <a:t> = $5,420.05 </a:t>
            </a:r>
          </a:p>
          <a:p>
            <a:r>
              <a:rPr lang="en-US" dirty="0"/>
              <a:t>TD: </a:t>
            </a:r>
            <a:r>
              <a:rPr lang="en-US" dirty="0">
                <a:solidFill>
                  <a:srgbClr val="FF0000"/>
                </a:solidFill>
              </a:rPr>
              <a:t>-6,059.95 </a:t>
            </a:r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362,500</a:t>
            </a:r>
            <a:r>
              <a:rPr lang="en-US" dirty="0">
                <a:solidFill>
                  <a:srgbClr val="7030A0"/>
                </a:solidFill>
              </a:rPr>
              <a:t> + 368,740.05</a:t>
            </a:r>
            <a:r>
              <a:rPr lang="en-US" dirty="0"/>
              <a:t> = $180.10 </a:t>
            </a:r>
          </a:p>
          <a:p>
            <a:r>
              <a:rPr lang="en-US" dirty="0"/>
              <a:t>RY: </a:t>
            </a:r>
            <a:r>
              <a:rPr lang="en-US" dirty="0">
                <a:solidFill>
                  <a:srgbClr val="FF0000"/>
                </a:solidFill>
              </a:rPr>
              <a:t>-6,659.95 </a:t>
            </a:r>
            <a:r>
              <a:rPr lang="en-US" dirty="0"/>
              <a:t>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522,500</a:t>
            </a:r>
            <a:r>
              <a:rPr lang="en-US" dirty="0">
                <a:solidFill>
                  <a:srgbClr val="7030A0"/>
                </a:solidFill>
              </a:rPr>
              <a:t> + 531,590.05</a:t>
            </a:r>
            <a:r>
              <a:rPr lang="en-US" dirty="0"/>
              <a:t> = $2,430.1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                                                        = </a:t>
            </a:r>
            <a:r>
              <a:rPr lang="en-US" b="1" dirty="0">
                <a:solidFill>
                  <a:srgbClr val="FFC000"/>
                </a:solidFill>
              </a:rPr>
              <a:t>$8,660.35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5D2406-FE6E-45D8-93A6-8D53B421FC53}"/>
              </a:ext>
            </a:extLst>
          </p:cNvPr>
          <p:cNvCxnSpPr/>
          <p:nvPr/>
        </p:nvCxnSpPr>
        <p:spPr>
          <a:xfrm>
            <a:off x="566057" y="3371748"/>
            <a:ext cx="1089815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BDFCFE-62D9-453D-8504-671F4EF00D1E}"/>
              </a:ext>
            </a:extLst>
          </p:cNvPr>
          <p:cNvSpPr txBox="1">
            <a:spLocks/>
          </p:cNvSpPr>
          <p:nvPr/>
        </p:nvSpPr>
        <p:spPr>
          <a:xfrm>
            <a:off x="566057" y="1070224"/>
            <a:ext cx="2100274" cy="24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-5000 shares</a:t>
            </a:r>
          </a:p>
          <a:p>
            <a:pPr marL="0" indent="0">
              <a:buNone/>
            </a:pPr>
            <a:r>
              <a:rPr lang="en-US" dirty="0"/>
              <a:t>1500 shares</a:t>
            </a:r>
          </a:p>
          <a:p>
            <a:pPr marL="0" indent="0">
              <a:buNone/>
            </a:pPr>
            <a:r>
              <a:rPr lang="en-US" dirty="0"/>
              <a:t>5000 shares</a:t>
            </a:r>
          </a:p>
          <a:p>
            <a:pPr marL="0" indent="0">
              <a:buNone/>
            </a:pPr>
            <a:r>
              <a:rPr lang="en-US" dirty="0"/>
              <a:t>5000 shares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056FFD-9A82-4DA0-A814-5E150AA3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75" y="3429000"/>
            <a:ext cx="6357258" cy="337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83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545</Words>
  <Application>Microsoft Office PowerPoint</Application>
  <PresentationFormat>Widescreen</PresentationFormat>
  <Paragraphs>100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Options Trading Competition</vt:lpstr>
      <vt:lpstr>Update on the modelling notebook:</vt:lpstr>
      <vt:lpstr>What Happened Last week:</vt:lpstr>
      <vt:lpstr>Refresher on OUR Positions from last week:</vt:lpstr>
      <vt:lpstr>Options exercised</vt:lpstr>
      <vt:lpstr>Options Expired</vt:lpstr>
      <vt:lpstr>Considering cash flow</vt:lpstr>
      <vt:lpstr>Profit analysis</vt:lpstr>
      <vt:lpstr>Profit analysis</vt:lpstr>
      <vt:lpstr>Current open positions</vt:lpstr>
      <vt:lpstr>State of the mandatories</vt:lpstr>
      <vt:lpstr>Competition timeline</vt:lpstr>
      <vt:lpstr>Margins </vt:lpstr>
      <vt:lpstr>Final thoughts and Key Takeaways: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Options Trading Competition</dc:title>
  <dc:creator>Rahul Behal</dc:creator>
  <cp:lastModifiedBy>Rahul Behal</cp:lastModifiedBy>
  <cp:revision>1</cp:revision>
  <dcterms:created xsi:type="dcterms:W3CDTF">2019-10-14T03:07:20Z</dcterms:created>
  <dcterms:modified xsi:type="dcterms:W3CDTF">2019-10-15T00:44:08Z</dcterms:modified>
</cp:coreProperties>
</file>