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8" r:id="rId3"/>
    <p:sldId id="274" r:id="rId4"/>
    <p:sldId id="263" r:id="rId5"/>
    <p:sldId id="281" r:id="rId6"/>
    <p:sldId id="279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1DC43-B381-41A8-964C-D374B8068E65}" v="20" dt="2019-11-03T23:51:39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Behal" userId="0693dc31ab56fe8c" providerId="LiveId" clId="{899FBF4B-6C22-4B62-8964-5370B54579B7}"/>
    <pc:docChg chg="undo custSel mod addSld delSld modSld sldOrd">
      <pc:chgData name="Rahul Behal" userId="0693dc31ab56fe8c" providerId="LiveId" clId="{899FBF4B-6C22-4B62-8964-5370B54579B7}" dt="2019-10-15T00:44:01.227" v="3155" actId="20577"/>
      <pc:docMkLst>
        <pc:docMk/>
      </pc:docMkLst>
      <pc:sldChg chg="modSp">
        <pc:chgData name="Rahul Behal" userId="0693dc31ab56fe8c" providerId="LiveId" clId="{899FBF4B-6C22-4B62-8964-5370B54579B7}" dt="2019-10-14T02:01:51.181" v="1" actId="20577"/>
        <pc:sldMkLst>
          <pc:docMk/>
          <pc:sldMk cId="1437769267" sldId="256"/>
        </pc:sldMkLst>
        <pc:spChg chg="mod">
          <ac:chgData name="Rahul Behal" userId="0693dc31ab56fe8c" providerId="LiveId" clId="{899FBF4B-6C22-4B62-8964-5370B54579B7}" dt="2019-10-14T02:01:51.181" v="1" actId="20577"/>
          <ac:spMkLst>
            <pc:docMk/>
            <pc:sldMk cId="1437769267" sldId="256"/>
            <ac:spMk id="3" creationId="{394D6026-7AAD-4003-A9AB-F178B85ED4BE}"/>
          </ac:spMkLst>
        </pc:spChg>
      </pc:sldChg>
      <pc:sldChg chg="addSp delSp modSp mod setBg">
        <pc:chgData name="Rahul Behal" userId="0693dc31ab56fe8c" providerId="LiveId" clId="{899FBF4B-6C22-4B62-8964-5370B54579B7}" dt="2019-10-14T03:27:33.035" v="2296" actId="1076"/>
        <pc:sldMkLst>
          <pc:docMk/>
          <pc:sldMk cId="2622746309" sldId="257"/>
        </pc:sldMkLst>
        <pc:spChg chg="mod">
          <ac:chgData name="Rahul Behal" userId="0693dc31ab56fe8c" providerId="LiveId" clId="{899FBF4B-6C22-4B62-8964-5370B54579B7}" dt="2019-10-14T03:21:37.287" v="1922" actId="20577"/>
          <ac:spMkLst>
            <pc:docMk/>
            <pc:sldMk cId="2622746309" sldId="257"/>
            <ac:spMk id="2" creationId="{AA3098A8-1BB9-45F7-864B-52468E2BF360}"/>
          </ac:spMkLst>
        </pc:spChg>
        <pc:spChg chg="mod ord">
          <ac:chgData name="Rahul Behal" userId="0693dc31ab56fe8c" providerId="LiveId" clId="{899FBF4B-6C22-4B62-8964-5370B54579B7}" dt="2019-10-14T03:24:33.148" v="2280" actId="20577"/>
          <ac:spMkLst>
            <pc:docMk/>
            <pc:sldMk cId="2622746309" sldId="257"/>
            <ac:spMk id="3" creationId="{2D91DC3F-1A28-45B0-A8CA-3E272E29C37D}"/>
          </ac:spMkLst>
        </pc:spChg>
        <pc:grpChg chg="add del">
          <ac:chgData name="Rahul Behal" userId="0693dc31ab56fe8c" providerId="LiveId" clId="{899FBF4B-6C22-4B62-8964-5370B54579B7}" dt="2019-10-14T02:05:32.265" v="83" actId="26606"/>
          <ac:grpSpMkLst>
            <pc:docMk/>
            <pc:sldMk cId="2622746309" sldId="257"/>
            <ac:grpSpMk id="13" creationId="{2C113195-43EA-4B6A-B281-C0458D92634C}"/>
          </ac:grpSpMkLst>
        </pc:grpChg>
        <pc:grpChg chg="add del">
          <ac:chgData name="Rahul Behal" userId="0693dc31ab56fe8c" providerId="LiveId" clId="{899FBF4B-6C22-4B62-8964-5370B54579B7}" dt="2019-10-14T02:05:32.265" v="83" actId="26606"/>
          <ac:grpSpMkLst>
            <pc:docMk/>
            <pc:sldMk cId="2622746309" sldId="257"/>
            <ac:grpSpMk id="17" creationId="{98D36904-1712-4C81-B063-66E1D4777FBC}"/>
          </ac:grpSpMkLst>
        </pc:grpChg>
        <pc:picChg chg="add del mod">
          <ac:chgData name="Rahul Behal" userId="0693dc31ab56fe8c" providerId="LiveId" clId="{899FBF4B-6C22-4B62-8964-5370B54579B7}" dt="2019-10-14T03:22:00.524" v="1986" actId="478"/>
          <ac:picMkLst>
            <pc:docMk/>
            <pc:sldMk cId="2622746309" sldId="257"/>
            <ac:picMk id="4" creationId="{3464BC6E-F483-4A0B-A614-C12CD993D3EA}"/>
          </ac:picMkLst>
        </pc:picChg>
        <pc:picChg chg="add mod">
          <ac:chgData name="Rahul Behal" userId="0693dc31ab56fe8c" providerId="LiveId" clId="{899FBF4B-6C22-4B62-8964-5370B54579B7}" dt="2019-10-14T03:25:22.132" v="2284" actId="1076"/>
          <ac:picMkLst>
            <pc:docMk/>
            <pc:sldMk cId="2622746309" sldId="257"/>
            <ac:picMk id="5" creationId="{50CB0B8D-3406-49D8-B87C-2F5578A19821}"/>
          </ac:picMkLst>
        </pc:picChg>
        <pc:picChg chg="add mod">
          <ac:chgData name="Rahul Behal" userId="0693dc31ab56fe8c" providerId="LiveId" clId="{899FBF4B-6C22-4B62-8964-5370B54579B7}" dt="2019-10-14T03:26:48.935" v="2290" actId="1076"/>
          <ac:picMkLst>
            <pc:docMk/>
            <pc:sldMk cId="2622746309" sldId="257"/>
            <ac:picMk id="6" creationId="{DC1876FD-DCBB-4A29-8F3D-FD33AB51B623}"/>
          </ac:picMkLst>
        </pc:picChg>
        <pc:picChg chg="add mod modCrop">
          <ac:chgData name="Rahul Behal" userId="0693dc31ab56fe8c" providerId="LiveId" clId="{899FBF4B-6C22-4B62-8964-5370B54579B7}" dt="2019-10-14T03:27:33.035" v="2296" actId="1076"/>
          <ac:picMkLst>
            <pc:docMk/>
            <pc:sldMk cId="2622746309" sldId="257"/>
            <ac:picMk id="7" creationId="{BF3AAAE9-A605-46F0-8749-A1EE7690F1A9}"/>
          </ac:picMkLst>
        </pc:picChg>
        <pc:picChg chg="add del mod">
          <ac:chgData name="Rahul Behal" userId="0693dc31ab56fe8c" providerId="LiveId" clId="{899FBF4B-6C22-4B62-8964-5370B54579B7}" dt="2019-10-14T02:05:36.369" v="85" actId="478"/>
          <ac:picMkLst>
            <pc:docMk/>
            <pc:sldMk cId="2622746309" sldId="257"/>
            <ac:picMk id="8" creationId="{341490C2-14EE-4F08-AB6A-4239318C9D52}"/>
          </ac:picMkLst>
        </pc:picChg>
        <pc:cxnChg chg="add del">
          <ac:chgData name="Rahul Behal" userId="0693dc31ab56fe8c" providerId="LiveId" clId="{899FBF4B-6C22-4B62-8964-5370B54579B7}" dt="2019-10-14T02:05:32.265" v="83" actId="26606"/>
          <ac:cxnSpMkLst>
            <pc:docMk/>
            <pc:sldMk cId="2622746309" sldId="257"/>
            <ac:cxnSpMk id="73" creationId="{2B1ACDB1-A7EB-4159-B316-A230683B7115}"/>
          </ac:cxnSpMkLst>
        </pc:cxnChg>
        <pc:cxnChg chg="add del">
          <ac:chgData name="Rahul Behal" userId="0693dc31ab56fe8c" providerId="LiveId" clId="{899FBF4B-6C22-4B62-8964-5370B54579B7}" dt="2019-10-14T02:05:32.265" v="83" actId="26606"/>
          <ac:cxnSpMkLst>
            <pc:docMk/>
            <pc:sldMk cId="2622746309" sldId="257"/>
            <ac:cxnSpMk id="75" creationId="{AA825E81-DC4F-4A95-86BA-8FD9D6388162}"/>
          </ac:cxnSpMkLst>
        </pc:cxnChg>
      </pc:sldChg>
      <pc:sldChg chg="addSp delSp modSp">
        <pc:chgData name="Rahul Behal" userId="0693dc31ab56fe8c" providerId="LiveId" clId="{899FBF4B-6C22-4B62-8964-5370B54579B7}" dt="2019-10-14T03:00:18.372" v="1481" actId="1076"/>
        <pc:sldMkLst>
          <pc:docMk/>
          <pc:sldMk cId="2546144670" sldId="258"/>
        </pc:sldMkLst>
        <pc:spChg chg="mod">
          <ac:chgData name="Rahul Behal" userId="0693dc31ab56fe8c" providerId="LiveId" clId="{899FBF4B-6C22-4B62-8964-5370B54579B7}" dt="2019-10-14T02:16:49.920" v="633" actId="20577"/>
          <ac:spMkLst>
            <pc:docMk/>
            <pc:sldMk cId="2546144670" sldId="258"/>
            <ac:spMk id="2" creationId="{9ACB0685-C53F-4A10-9ABA-0045980A6E41}"/>
          </ac:spMkLst>
        </pc:spChg>
        <pc:spChg chg="mod">
          <ac:chgData name="Rahul Behal" userId="0693dc31ab56fe8c" providerId="LiveId" clId="{899FBF4B-6C22-4B62-8964-5370B54579B7}" dt="2019-10-14T03:00:10.070" v="1477" actId="1076"/>
          <ac:spMkLst>
            <pc:docMk/>
            <pc:sldMk cId="2546144670" sldId="258"/>
            <ac:spMk id="3" creationId="{626D5477-E1DF-48DD-9826-25866F3C9E6C}"/>
          </ac:spMkLst>
        </pc:spChg>
        <pc:spChg chg="add mod">
          <ac:chgData name="Rahul Behal" userId="0693dc31ab56fe8c" providerId="LiveId" clId="{899FBF4B-6C22-4B62-8964-5370B54579B7}" dt="2019-10-14T03:00:18.372" v="1481" actId="1076"/>
          <ac:spMkLst>
            <pc:docMk/>
            <pc:sldMk cId="2546144670" sldId="258"/>
            <ac:spMk id="9" creationId="{A7085E46-FD49-49E3-BEBD-D8984DF066C6}"/>
          </ac:spMkLst>
        </pc:spChg>
        <pc:picChg chg="add del mod">
          <ac:chgData name="Rahul Behal" userId="0693dc31ab56fe8c" providerId="LiveId" clId="{899FBF4B-6C22-4B62-8964-5370B54579B7}" dt="2019-10-14T02:11:38.756" v="303" actId="478"/>
          <ac:picMkLst>
            <pc:docMk/>
            <pc:sldMk cId="2546144670" sldId="258"/>
            <ac:picMk id="5" creationId="{143C297E-A02F-4542-A079-BC447C5E9A7E}"/>
          </ac:picMkLst>
        </pc:picChg>
        <pc:picChg chg="add del mod">
          <ac:chgData name="Rahul Behal" userId="0693dc31ab56fe8c" providerId="LiveId" clId="{899FBF4B-6C22-4B62-8964-5370B54579B7}" dt="2019-10-14T02:11:37.139" v="301" actId="478"/>
          <ac:picMkLst>
            <pc:docMk/>
            <pc:sldMk cId="2546144670" sldId="258"/>
            <ac:picMk id="6" creationId="{97BAC1A6-8864-4835-87F3-619710DF2B9C}"/>
          </ac:picMkLst>
        </pc:picChg>
        <pc:picChg chg="del">
          <ac:chgData name="Rahul Behal" userId="0693dc31ab56fe8c" providerId="LiveId" clId="{899FBF4B-6C22-4B62-8964-5370B54579B7}" dt="2019-10-14T02:09:18.401" v="122" actId="478"/>
          <ac:picMkLst>
            <pc:docMk/>
            <pc:sldMk cId="2546144670" sldId="258"/>
            <ac:picMk id="8" creationId="{7C34CC5C-1D99-49E1-9A32-5A107DF80645}"/>
          </ac:picMkLst>
        </pc:picChg>
        <pc:picChg chg="add mod">
          <ac:chgData name="Rahul Behal" userId="0693dc31ab56fe8c" providerId="LiveId" clId="{899FBF4B-6C22-4B62-8964-5370B54579B7}" dt="2019-10-14T03:00:12.424" v="1478" actId="1076"/>
          <ac:picMkLst>
            <pc:docMk/>
            <pc:sldMk cId="2546144670" sldId="258"/>
            <ac:picMk id="10" creationId="{E6ED5EAB-18F6-4116-BD60-6390B2E2C8AC}"/>
          </ac:picMkLst>
        </pc:picChg>
        <pc:cxnChg chg="add mod">
          <ac:chgData name="Rahul Behal" userId="0693dc31ab56fe8c" providerId="LiveId" clId="{899FBF4B-6C22-4B62-8964-5370B54579B7}" dt="2019-10-14T03:00:15.018" v="1480" actId="1076"/>
          <ac:cxnSpMkLst>
            <pc:docMk/>
            <pc:sldMk cId="2546144670" sldId="258"/>
            <ac:cxnSpMk id="7" creationId="{495D2406-FE6E-45D8-93A6-8D53B421FC53}"/>
          </ac:cxnSpMkLst>
        </pc:cxnChg>
      </pc:sldChg>
      <pc:sldChg chg="del">
        <pc:chgData name="Rahul Behal" userId="0693dc31ab56fe8c" providerId="LiveId" clId="{899FBF4B-6C22-4B62-8964-5370B54579B7}" dt="2019-10-14T03:06:09.253" v="1508" actId="2696"/>
        <pc:sldMkLst>
          <pc:docMk/>
          <pc:sldMk cId="2888814554" sldId="261"/>
        </pc:sldMkLst>
      </pc:sldChg>
      <pc:sldChg chg="del">
        <pc:chgData name="Rahul Behal" userId="0693dc31ab56fe8c" providerId="LiveId" clId="{899FBF4B-6C22-4B62-8964-5370B54579B7}" dt="2019-10-14T03:06:05.211" v="1507" actId="2696"/>
        <pc:sldMkLst>
          <pc:docMk/>
          <pc:sldMk cId="3728754750" sldId="262"/>
        </pc:sldMkLst>
      </pc:sldChg>
      <pc:sldChg chg="addSp delSp modSp ord modNotesTx">
        <pc:chgData name="Rahul Behal" userId="0693dc31ab56fe8c" providerId="LiveId" clId="{899FBF4B-6C22-4B62-8964-5370B54579B7}" dt="2019-10-14T17:06:57.842" v="3020" actId="20577"/>
        <pc:sldMkLst>
          <pc:docMk/>
          <pc:sldMk cId="675075613" sldId="263"/>
        </pc:sldMkLst>
        <pc:spChg chg="mod">
          <ac:chgData name="Rahul Behal" userId="0693dc31ab56fe8c" providerId="LiveId" clId="{899FBF4B-6C22-4B62-8964-5370B54579B7}" dt="2019-10-14T02:05:53.730" v="104" actId="20577"/>
          <ac:spMkLst>
            <pc:docMk/>
            <pc:sldMk cId="675075613" sldId="263"/>
            <ac:spMk id="2" creationId="{9ACB0685-C53F-4A10-9ABA-0045980A6E41}"/>
          </ac:spMkLst>
        </pc:spChg>
        <pc:picChg chg="del">
          <ac:chgData name="Rahul Behal" userId="0693dc31ab56fe8c" providerId="LiveId" clId="{899FBF4B-6C22-4B62-8964-5370B54579B7}" dt="2019-10-14T02:05:58.772" v="105" actId="478"/>
          <ac:picMkLst>
            <pc:docMk/>
            <pc:sldMk cId="675075613" sldId="263"/>
            <ac:picMk id="3" creationId="{0DDBAE54-1E3F-43D5-9F3D-6F7FCD56FBCF}"/>
          </ac:picMkLst>
        </pc:picChg>
        <pc:picChg chg="add mod">
          <ac:chgData name="Rahul Behal" userId="0693dc31ab56fe8c" providerId="LiveId" clId="{899FBF4B-6C22-4B62-8964-5370B54579B7}" dt="2019-10-14T02:07:14.353" v="120" actId="1076"/>
          <ac:picMkLst>
            <pc:docMk/>
            <pc:sldMk cId="675075613" sldId="263"/>
            <ac:picMk id="4" creationId="{4E96A62E-58E1-4453-898D-C8348AA4F820}"/>
          </ac:picMkLst>
        </pc:picChg>
        <pc:picChg chg="del">
          <ac:chgData name="Rahul Behal" userId="0693dc31ab56fe8c" providerId="LiveId" clId="{899FBF4B-6C22-4B62-8964-5370B54579B7}" dt="2019-10-14T02:05:59.589" v="106" actId="478"/>
          <ac:picMkLst>
            <pc:docMk/>
            <pc:sldMk cId="675075613" sldId="263"/>
            <ac:picMk id="5" creationId="{6E8422CC-1C6E-4657-B112-6A9875E3FF97}"/>
          </ac:picMkLst>
        </pc:picChg>
        <pc:picChg chg="add mod">
          <ac:chgData name="Rahul Behal" userId="0693dc31ab56fe8c" providerId="LiveId" clId="{899FBF4B-6C22-4B62-8964-5370B54579B7}" dt="2019-10-14T02:07:17.557" v="121" actId="1076"/>
          <ac:picMkLst>
            <pc:docMk/>
            <pc:sldMk cId="675075613" sldId="263"/>
            <ac:picMk id="6" creationId="{B5A62ADD-572C-4F69-923A-AED6E0740BC1}"/>
          </ac:picMkLst>
        </pc:picChg>
        <pc:picChg chg="del">
          <ac:chgData name="Rahul Behal" userId="0693dc31ab56fe8c" providerId="LiveId" clId="{899FBF4B-6C22-4B62-8964-5370B54579B7}" dt="2019-10-14T02:05:59.871" v="107" actId="478"/>
          <ac:picMkLst>
            <pc:docMk/>
            <pc:sldMk cId="675075613" sldId="263"/>
            <ac:picMk id="7" creationId="{97EF01F8-FD57-4344-B594-D7D7F9D6A18B}"/>
          </ac:picMkLst>
        </pc:picChg>
      </pc:sldChg>
      <pc:sldChg chg="addSp delSp modSp">
        <pc:chgData name="Rahul Behal" userId="0693dc31ab56fe8c" providerId="LiveId" clId="{899FBF4B-6C22-4B62-8964-5370B54579B7}" dt="2019-10-14T03:20:36.492" v="1877" actId="1076"/>
        <pc:sldMkLst>
          <pc:docMk/>
          <pc:sldMk cId="500297484" sldId="270"/>
        </pc:sldMkLst>
        <pc:spChg chg="mod">
          <ac:chgData name="Rahul Behal" userId="0693dc31ab56fe8c" providerId="LiveId" clId="{899FBF4B-6C22-4B62-8964-5370B54579B7}" dt="2019-10-14T03:00:58.510" v="1504" actId="20577"/>
          <ac:spMkLst>
            <pc:docMk/>
            <pc:sldMk cId="500297484" sldId="270"/>
            <ac:spMk id="2" creationId="{9ACB0685-C53F-4A10-9ABA-0045980A6E41}"/>
          </ac:spMkLst>
        </pc:spChg>
        <pc:spChg chg="mod">
          <ac:chgData name="Rahul Behal" userId="0693dc31ab56fe8c" providerId="LiveId" clId="{899FBF4B-6C22-4B62-8964-5370B54579B7}" dt="2019-10-14T03:20:36.492" v="1877" actId="1076"/>
          <ac:spMkLst>
            <pc:docMk/>
            <pc:sldMk cId="500297484" sldId="270"/>
            <ac:spMk id="3" creationId="{626D5477-E1DF-48DD-9826-25866F3C9E6C}"/>
          </ac:spMkLst>
        </pc:spChg>
        <pc:picChg chg="add mod">
          <ac:chgData name="Rahul Behal" userId="0693dc31ab56fe8c" providerId="LiveId" clId="{899FBF4B-6C22-4B62-8964-5370B54579B7}" dt="2019-10-14T03:20:05.461" v="1815" actId="1076"/>
          <ac:picMkLst>
            <pc:docMk/>
            <pc:sldMk cId="500297484" sldId="270"/>
            <ac:picMk id="4" creationId="{C4C917CE-EFB3-446E-B9BC-BA0676748888}"/>
          </ac:picMkLst>
        </pc:picChg>
        <pc:picChg chg="del">
          <ac:chgData name="Rahul Behal" userId="0693dc31ab56fe8c" providerId="LiveId" clId="{899FBF4B-6C22-4B62-8964-5370B54579B7}" dt="2019-10-14T03:05:54.926" v="1505" actId="478"/>
          <ac:picMkLst>
            <pc:docMk/>
            <pc:sldMk cId="500297484" sldId="270"/>
            <ac:picMk id="5" creationId="{5783C6DA-B0C3-40CC-A581-53CE5C122C2C}"/>
          </ac:picMkLst>
        </pc:picChg>
      </pc:sldChg>
      <pc:sldChg chg="modSp">
        <pc:chgData name="Rahul Behal" userId="0693dc31ab56fe8c" providerId="LiveId" clId="{899FBF4B-6C22-4B62-8964-5370B54579B7}" dt="2019-10-14T03:21:08.338" v="1889" actId="27636"/>
        <pc:sldMkLst>
          <pc:docMk/>
          <pc:sldMk cId="2584718414" sldId="271"/>
        </pc:sldMkLst>
        <pc:spChg chg="mod">
          <ac:chgData name="Rahul Behal" userId="0693dc31ab56fe8c" providerId="LiveId" clId="{899FBF4B-6C22-4B62-8964-5370B54579B7}" dt="2019-10-14T03:21:08.338" v="1889" actId="27636"/>
          <ac:spMkLst>
            <pc:docMk/>
            <pc:sldMk cId="2584718414" sldId="271"/>
            <ac:spMk id="14" creationId="{9AC2D667-AD86-498B-A062-AEDE020C8158}"/>
          </ac:spMkLst>
        </pc:spChg>
      </pc:sldChg>
      <pc:sldChg chg="modSp modNotesTx">
        <pc:chgData name="Rahul Behal" userId="0693dc31ab56fe8c" providerId="LiveId" clId="{899FBF4B-6C22-4B62-8964-5370B54579B7}" dt="2019-10-15T00:44:01.227" v="3155" actId="20577"/>
        <pc:sldMkLst>
          <pc:docMk/>
          <pc:sldMk cId="457828134" sldId="272"/>
        </pc:sldMkLst>
        <pc:spChg chg="mod">
          <ac:chgData name="Rahul Behal" userId="0693dc31ab56fe8c" providerId="LiveId" clId="{899FBF4B-6C22-4B62-8964-5370B54579B7}" dt="2019-10-14T03:36:34.707" v="2897" actId="20577"/>
          <ac:spMkLst>
            <pc:docMk/>
            <pc:sldMk cId="457828134" sldId="272"/>
            <ac:spMk id="2" creationId="{DAB27384-F7E8-4998-8DB7-145B3272A259}"/>
          </ac:spMkLst>
        </pc:spChg>
        <pc:spChg chg="mod">
          <ac:chgData name="Rahul Behal" userId="0693dc31ab56fe8c" providerId="LiveId" clId="{899FBF4B-6C22-4B62-8964-5370B54579B7}" dt="2019-10-15T00:44:01.227" v="3155" actId="20577"/>
          <ac:spMkLst>
            <pc:docMk/>
            <pc:sldMk cId="457828134" sldId="272"/>
            <ac:spMk id="3" creationId="{4EC3D80E-4456-43FF-904E-A71FC6D89980}"/>
          </ac:spMkLst>
        </pc:spChg>
      </pc:sldChg>
      <pc:sldChg chg="del">
        <pc:chgData name="Rahul Behal" userId="0693dc31ab56fe8c" providerId="LiveId" clId="{899FBF4B-6C22-4B62-8964-5370B54579B7}" dt="2019-10-14T03:05:58.948" v="1506" actId="2696"/>
        <pc:sldMkLst>
          <pc:docMk/>
          <pc:sldMk cId="695198780" sldId="273"/>
        </pc:sldMkLst>
      </pc:sldChg>
      <pc:sldChg chg="addSp delSp modSp add ord">
        <pc:chgData name="Rahul Behal" userId="0693dc31ab56fe8c" providerId="LiveId" clId="{899FBF4B-6C22-4B62-8964-5370B54579B7}" dt="2019-10-14T03:31:28.925" v="2576" actId="20577"/>
        <pc:sldMkLst>
          <pc:docMk/>
          <pc:sldMk cId="952603761" sldId="274"/>
        </pc:sldMkLst>
        <pc:spChg chg="mod">
          <ac:chgData name="Rahul Behal" userId="0693dc31ab56fe8c" providerId="LiveId" clId="{899FBF4B-6C22-4B62-8964-5370B54579B7}" dt="2019-10-14T03:31:28.925" v="2576" actId="20577"/>
          <ac:spMkLst>
            <pc:docMk/>
            <pc:sldMk cId="952603761" sldId="274"/>
            <ac:spMk id="2" creationId="{9ACB0685-C53F-4A10-9ABA-0045980A6E41}"/>
          </ac:spMkLst>
        </pc:spChg>
        <pc:spChg chg="del">
          <ac:chgData name="Rahul Behal" userId="0693dc31ab56fe8c" providerId="LiveId" clId="{899FBF4B-6C22-4B62-8964-5370B54579B7}" dt="2019-10-14T02:13:09.467" v="405" actId="478"/>
          <ac:spMkLst>
            <pc:docMk/>
            <pc:sldMk cId="952603761" sldId="274"/>
            <ac:spMk id="3" creationId="{626D5477-E1DF-48DD-9826-25866F3C9E6C}"/>
          </ac:spMkLst>
        </pc:spChg>
        <pc:spChg chg="add del mod">
          <ac:chgData name="Rahul Behal" userId="0693dc31ab56fe8c" providerId="LiveId" clId="{899FBF4B-6C22-4B62-8964-5370B54579B7}" dt="2019-10-14T02:15:31.391" v="585" actId="33524"/>
          <ac:spMkLst>
            <pc:docMk/>
            <pc:sldMk cId="952603761" sldId="274"/>
            <ac:spMk id="6" creationId="{6E45E42C-5B18-4643-9A14-7D2E728479B5}"/>
          </ac:spMkLst>
        </pc:spChg>
        <pc:spChg chg="add mod">
          <ac:chgData name="Rahul Behal" userId="0693dc31ab56fe8c" providerId="LiveId" clId="{899FBF4B-6C22-4B62-8964-5370B54579B7}" dt="2019-10-14T02:14:00.184" v="423" actId="1076"/>
          <ac:spMkLst>
            <pc:docMk/>
            <pc:sldMk cId="952603761" sldId="274"/>
            <ac:spMk id="7" creationId="{0A9E7B04-8AC4-4142-A3C6-0EAB43FAD4CF}"/>
          </ac:spMkLst>
        </pc:spChg>
        <pc:spChg chg="add del mod">
          <ac:chgData name="Rahul Behal" userId="0693dc31ab56fe8c" providerId="LiveId" clId="{899FBF4B-6C22-4B62-8964-5370B54579B7}" dt="2019-10-14T02:14:17.508" v="427"/>
          <ac:spMkLst>
            <pc:docMk/>
            <pc:sldMk cId="952603761" sldId="274"/>
            <ac:spMk id="8" creationId="{771A5E31-D5B9-4A9F-9129-A954BA301451}"/>
          </ac:spMkLst>
        </pc:spChg>
        <pc:spChg chg="add mod">
          <ac:chgData name="Rahul Behal" userId="0693dc31ab56fe8c" providerId="LiveId" clId="{899FBF4B-6C22-4B62-8964-5370B54579B7}" dt="2019-10-14T02:14:43.101" v="435" actId="20577"/>
          <ac:spMkLst>
            <pc:docMk/>
            <pc:sldMk cId="952603761" sldId="274"/>
            <ac:spMk id="9" creationId="{4CD04CBC-EB52-4AFC-8C61-6AFC873C6639}"/>
          </ac:spMkLst>
        </pc:spChg>
        <pc:spChg chg="add mod">
          <ac:chgData name="Rahul Behal" userId="0693dc31ab56fe8c" providerId="LiveId" clId="{899FBF4B-6C22-4B62-8964-5370B54579B7}" dt="2019-10-14T02:14:45.792" v="437" actId="20577"/>
          <ac:spMkLst>
            <pc:docMk/>
            <pc:sldMk cId="952603761" sldId="274"/>
            <ac:spMk id="10" creationId="{81D394FF-4208-432F-9995-39420DB96DF0}"/>
          </ac:spMkLst>
        </pc:spChg>
        <pc:spChg chg="add mod">
          <ac:chgData name="Rahul Behal" userId="0693dc31ab56fe8c" providerId="LiveId" clId="{899FBF4B-6C22-4B62-8964-5370B54579B7}" dt="2019-10-14T02:14:47.541" v="440" actId="20577"/>
          <ac:spMkLst>
            <pc:docMk/>
            <pc:sldMk cId="952603761" sldId="274"/>
            <ac:spMk id="11" creationId="{1E52DF60-44A9-4CE0-8693-ED85C7D93538}"/>
          </ac:spMkLst>
        </pc:spChg>
        <pc:picChg chg="add mod">
          <ac:chgData name="Rahul Behal" userId="0693dc31ab56fe8c" providerId="LiveId" clId="{899FBF4B-6C22-4B62-8964-5370B54579B7}" dt="2019-10-14T02:13:27.080" v="412" actId="1076"/>
          <ac:picMkLst>
            <pc:docMk/>
            <pc:sldMk cId="952603761" sldId="274"/>
            <ac:picMk id="4" creationId="{EEB61CF6-5E8F-4845-A8AE-E67D2AD8A803}"/>
          </ac:picMkLst>
        </pc:picChg>
      </pc:sldChg>
      <pc:sldChg chg="addSp delSp modSp add">
        <pc:chgData name="Rahul Behal" userId="0693dc31ab56fe8c" providerId="LiveId" clId="{899FBF4B-6C22-4B62-8964-5370B54579B7}" dt="2019-10-14T02:46:41.894" v="1432" actId="1076"/>
        <pc:sldMkLst>
          <pc:docMk/>
          <pc:sldMk cId="2020435652" sldId="275"/>
        </pc:sldMkLst>
        <pc:spChg chg="mod">
          <ac:chgData name="Rahul Behal" userId="0693dc31ab56fe8c" providerId="LiveId" clId="{899FBF4B-6C22-4B62-8964-5370B54579B7}" dt="2019-10-14T02:26:21.012" v="919" actId="20577"/>
          <ac:spMkLst>
            <pc:docMk/>
            <pc:sldMk cId="2020435652" sldId="275"/>
            <ac:spMk id="2" creationId="{9ACB0685-C53F-4A10-9ABA-0045980A6E41}"/>
          </ac:spMkLst>
        </pc:spChg>
        <pc:spChg chg="mod">
          <ac:chgData name="Rahul Behal" userId="0693dc31ab56fe8c" providerId="LiveId" clId="{899FBF4B-6C22-4B62-8964-5370B54579B7}" dt="2019-10-14T02:46:36.912" v="1431" actId="1076"/>
          <ac:spMkLst>
            <pc:docMk/>
            <pc:sldMk cId="2020435652" sldId="275"/>
            <ac:spMk id="3" creationId="{626D5477-E1DF-48DD-9826-25866F3C9E6C}"/>
          </ac:spMkLst>
        </pc:spChg>
        <pc:spChg chg="add mod">
          <ac:chgData name="Rahul Behal" userId="0693dc31ab56fe8c" providerId="LiveId" clId="{899FBF4B-6C22-4B62-8964-5370B54579B7}" dt="2019-10-14T02:46:36.912" v="1431" actId="1076"/>
          <ac:spMkLst>
            <pc:docMk/>
            <pc:sldMk cId="2020435652" sldId="275"/>
            <ac:spMk id="6" creationId="{60BDFCFE-62D9-453D-8504-671F4EF00D1E}"/>
          </ac:spMkLst>
        </pc:spChg>
        <pc:spChg chg="del mod">
          <ac:chgData name="Rahul Behal" userId="0693dc31ab56fe8c" providerId="LiveId" clId="{899FBF4B-6C22-4B62-8964-5370B54579B7}" dt="2019-10-14T02:46:28.825" v="1430" actId="478"/>
          <ac:spMkLst>
            <pc:docMk/>
            <pc:sldMk cId="2020435652" sldId="275"/>
            <ac:spMk id="9" creationId="{A7085E46-FD49-49E3-BEBD-D8984DF066C6}"/>
          </ac:spMkLst>
        </pc:spChg>
        <pc:cxnChg chg="mod">
          <ac:chgData name="Rahul Behal" userId="0693dc31ab56fe8c" providerId="LiveId" clId="{899FBF4B-6C22-4B62-8964-5370B54579B7}" dt="2019-10-14T02:46:41.894" v="1432" actId="1076"/>
          <ac:cxnSpMkLst>
            <pc:docMk/>
            <pc:sldMk cId="2020435652" sldId="275"/>
            <ac:cxnSpMk id="7" creationId="{495D2406-FE6E-45D8-93A6-8D53B421FC53}"/>
          </ac:cxnSpMkLst>
        </pc:cxnChg>
      </pc:sldChg>
      <pc:sldChg chg="addSp delSp modSp add">
        <pc:chgData name="Rahul Behal" userId="0693dc31ab56fe8c" providerId="LiveId" clId="{899FBF4B-6C22-4B62-8964-5370B54579B7}" dt="2019-10-14T03:00:47.440" v="1484" actId="1076"/>
        <pc:sldMkLst>
          <pc:docMk/>
          <pc:sldMk cId="2837383845" sldId="276"/>
        </pc:sldMkLst>
        <pc:spChg chg="mod">
          <ac:chgData name="Rahul Behal" userId="0693dc31ab56fe8c" providerId="LiveId" clId="{899FBF4B-6C22-4B62-8964-5370B54579B7}" dt="2019-10-14T02:47:23.830" v="1441" actId="1076"/>
          <ac:spMkLst>
            <pc:docMk/>
            <pc:sldMk cId="2837383845" sldId="276"/>
            <ac:spMk id="2" creationId="{9ACB0685-C53F-4A10-9ABA-0045980A6E41}"/>
          </ac:spMkLst>
        </pc:spChg>
        <pc:spChg chg="mod">
          <ac:chgData name="Rahul Behal" userId="0693dc31ab56fe8c" providerId="LiveId" clId="{899FBF4B-6C22-4B62-8964-5370B54579B7}" dt="2019-10-14T03:00:47.440" v="1484" actId="1076"/>
          <ac:spMkLst>
            <pc:docMk/>
            <pc:sldMk cId="2837383845" sldId="276"/>
            <ac:spMk id="3" creationId="{626D5477-E1DF-48DD-9826-25866F3C9E6C}"/>
          </ac:spMkLst>
        </pc:spChg>
        <pc:spChg chg="mod">
          <ac:chgData name="Rahul Behal" userId="0693dc31ab56fe8c" providerId="LiveId" clId="{899FBF4B-6C22-4B62-8964-5370B54579B7}" dt="2019-10-14T03:00:47.440" v="1484" actId="1076"/>
          <ac:spMkLst>
            <pc:docMk/>
            <pc:sldMk cId="2837383845" sldId="276"/>
            <ac:spMk id="6" creationId="{60BDFCFE-62D9-453D-8504-671F4EF00D1E}"/>
          </ac:spMkLst>
        </pc:spChg>
        <pc:spChg chg="del">
          <ac:chgData name="Rahul Behal" userId="0693dc31ab56fe8c" providerId="LiveId" clId="{899FBF4B-6C22-4B62-8964-5370B54579B7}" dt="2019-10-14T02:47:06.473" v="1435" actId="478"/>
          <ac:spMkLst>
            <pc:docMk/>
            <pc:sldMk cId="2837383845" sldId="276"/>
            <ac:spMk id="9" creationId="{A7085E46-FD49-49E3-BEBD-D8984DF066C6}"/>
          </ac:spMkLst>
        </pc:spChg>
        <pc:picChg chg="add mod">
          <ac:chgData name="Rahul Behal" userId="0693dc31ab56fe8c" providerId="LiveId" clId="{899FBF4B-6C22-4B62-8964-5370B54579B7}" dt="2019-10-14T03:00:47.440" v="1484" actId="1076"/>
          <ac:picMkLst>
            <pc:docMk/>
            <pc:sldMk cId="2837383845" sldId="276"/>
            <ac:picMk id="8" creationId="{D8056FFD-9A82-4DA0-A814-5E150AA3FE16}"/>
          </ac:picMkLst>
        </pc:picChg>
        <pc:cxnChg chg="mod">
          <ac:chgData name="Rahul Behal" userId="0693dc31ab56fe8c" providerId="LiveId" clId="{899FBF4B-6C22-4B62-8964-5370B54579B7}" dt="2019-10-14T03:00:47.440" v="1484" actId="1076"/>
          <ac:cxnSpMkLst>
            <pc:docMk/>
            <pc:sldMk cId="2837383845" sldId="276"/>
            <ac:cxnSpMk id="7" creationId="{495D2406-FE6E-45D8-93A6-8D53B421FC53}"/>
          </ac:cxnSpMkLst>
        </pc:cxnChg>
      </pc:sldChg>
      <pc:sldChg chg="addSp delSp modSp add del">
        <pc:chgData name="Rahul Behal" userId="0693dc31ab56fe8c" providerId="LiveId" clId="{899FBF4B-6C22-4B62-8964-5370B54579B7}" dt="2019-10-14T02:38:10.241" v="1199" actId="2696"/>
        <pc:sldMkLst>
          <pc:docMk/>
          <pc:sldMk cId="3963063961" sldId="276"/>
        </pc:sldMkLst>
        <pc:picChg chg="add del mod">
          <ac:chgData name="Rahul Behal" userId="0693dc31ab56fe8c" providerId="LiveId" clId="{899FBF4B-6C22-4B62-8964-5370B54579B7}" dt="2019-10-14T02:38:08.266" v="1198"/>
          <ac:picMkLst>
            <pc:docMk/>
            <pc:sldMk cId="3963063961" sldId="276"/>
            <ac:picMk id="8" creationId="{958426D9-00C8-4E79-AB4B-0884272E88F3}"/>
          </ac:picMkLst>
        </pc:picChg>
      </pc:sldChg>
      <pc:sldChg chg="addSp delSp modSp add del ord">
        <pc:chgData name="Rahul Behal" userId="0693dc31ab56fe8c" providerId="LiveId" clId="{899FBF4B-6C22-4B62-8964-5370B54579B7}" dt="2019-10-14T02:39:12.291" v="1220" actId="2696"/>
        <pc:sldMkLst>
          <pc:docMk/>
          <pc:sldMk cId="271128601" sldId="277"/>
        </pc:sldMkLst>
        <pc:spChg chg="mod">
          <ac:chgData name="Rahul Behal" userId="0693dc31ab56fe8c" providerId="LiveId" clId="{899FBF4B-6C22-4B62-8964-5370B54579B7}" dt="2019-10-14T02:39:00.171" v="1218" actId="20577"/>
          <ac:spMkLst>
            <pc:docMk/>
            <pc:sldMk cId="271128601" sldId="277"/>
            <ac:spMk id="3" creationId="{626D5477-E1DF-48DD-9826-25866F3C9E6C}"/>
          </ac:spMkLst>
        </pc:spChg>
        <pc:spChg chg="del">
          <ac:chgData name="Rahul Behal" userId="0693dc31ab56fe8c" providerId="LiveId" clId="{899FBF4B-6C22-4B62-8964-5370B54579B7}" dt="2019-10-14T02:38:18.623" v="1201" actId="478"/>
          <ac:spMkLst>
            <pc:docMk/>
            <pc:sldMk cId="271128601" sldId="277"/>
            <ac:spMk id="9" creationId="{A7085E46-FD49-49E3-BEBD-D8984DF066C6}"/>
          </ac:spMkLst>
        </pc:spChg>
        <pc:picChg chg="add del mod">
          <ac:chgData name="Rahul Behal" userId="0693dc31ab56fe8c" providerId="LiveId" clId="{899FBF4B-6C22-4B62-8964-5370B54579B7}" dt="2019-10-14T02:39:10.316" v="1219"/>
          <ac:picMkLst>
            <pc:docMk/>
            <pc:sldMk cId="271128601" sldId="277"/>
            <ac:picMk id="6" creationId="{4346FC58-88A5-42C2-B389-6FAE9E5C37D7}"/>
          </ac:picMkLst>
        </pc:picChg>
      </pc:sldChg>
      <pc:sldChg chg="addSp delSp modSp add mod ord setBg setClrOvrMap">
        <pc:chgData name="Rahul Behal" userId="0693dc31ab56fe8c" providerId="LiveId" clId="{899FBF4B-6C22-4B62-8964-5370B54579B7}" dt="2019-10-14T03:11:34.260" v="1813" actId="1076"/>
        <pc:sldMkLst>
          <pc:docMk/>
          <pc:sldMk cId="346913402" sldId="277"/>
        </pc:sldMkLst>
        <pc:spChg chg="mod">
          <ac:chgData name="Rahul Behal" userId="0693dc31ab56fe8c" providerId="LiveId" clId="{899FBF4B-6C22-4B62-8964-5370B54579B7}" dt="2019-10-14T03:09:22.200" v="1676" actId="27636"/>
          <ac:spMkLst>
            <pc:docMk/>
            <pc:sldMk cId="346913402" sldId="277"/>
            <ac:spMk id="2" creationId="{9ACB0685-C53F-4A10-9ABA-0045980A6E41}"/>
          </ac:spMkLst>
        </pc:spChg>
        <pc:spChg chg="mod ord">
          <ac:chgData name="Rahul Behal" userId="0693dc31ab56fe8c" providerId="LiveId" clId="{899FBF4B-6C22-4B62-8964-5370B54579B7}" dt="2019-10-14T03:11:19.952" v="1810" actId="1076"/>
          <ac:spMkLst>
            <pc:docMk/>
            <pc:sldMk cId="346913402" sldId="277"/>
            <ac:spMk id="3" creationId="{626D5477-E1DF-48DD-9826-25866F3C9E6C}"/>
          </ac:spMkLst>
        </pc:spChg>
        <pc:spChg chg="add">
          <ac:chgData name="Rahul Behal" userId="0693dc31ab56fe8c" providerId="LiveId" clId="{899FBF4B-6C22-4B62-8964-5370B54579B7}" dt="2019-10-14T03:07:20.164" v="1556" actId="26606"/>
          <ac:spMkLst>
            <pc:docMk/>
            <pc:sldMk cId="346913402" sldId="277"/>
            <ac:spMk id="73" creationId="{6697F791-5FFA-4164-899F-EB52EA72B024}"/>
          </ac:spMkLst>
        </pc:spChg>
        <pc:spChg chg="add">
          <ac:chgData name="Rahul Behal" userId="0693dc31ab56fe8c" providerId="LiveId" clId="{899FBF4B-6C22-4B62-8964-5370B54579B7}" dt="2019-10-14T03:07:20.164" v="1556" actId="26606"/>
          <ac:spMkLst>
            <pc:docMk/>
            <pc:sldMk cId="346913402" sldId="277"/>
            <ac:spMk id="74" creationId="{B773AB25-A422-41AA-9737-5E04C1966DE1}"/>
          </ac:spMkLst>
        </pc:spChg>
        <pc:grpChg chg="add del">
          <ac:chgData name="Rahul Behal" userId="0693dc31ab56fe8c" providerId="LiveId" clId="{899FBF4B-6C22-4B62-8964-5370B54579B7}" dt="2019-10-14T03:07:15.153" v="1553" actId="26606"/>
          <ac:grpSpMkLst>
            <pc:docMk/>
            <pc:sldMk cId="346913402" sldId="277"/>
            <ac:grpSpMk id="9" creationId="{8E1DDAD8-1D10-4640-A034-BE90015E37B6}"/>
          </ac:grpSpMkLst>
        </pc:grpChg>
        <pc:grpChg chg="add del">
          <ac:chgData name="Rahul Behal" userId="0693dc31ab56fe8c" providerId="LiveId" clId="{899FBF4B-6C22-4B62-8964-5370B54579B7}" dt="2019-10-14T03:07:15.153" v="1553" actId="26606"/>
          <ac:grpSpMkLst>
            <pc:docMk/>
            <pc:sldMk cId="346913402" sldId="277"/>
            <ac:grpSpMk id="13" creationId="{FD642FB6-2808-4BC5-AE0B-7302C24B78A5}"/>
          </ac:grpSpMkLst>
        </pc:grpChg>
        <pc:grpChg chg="add">
          <ac:chgData name="Rahul Behal" userId="0693dc31ab56fe8c" providerId="LiveId" clId="{899FBF4B-6C22-4B62-8964-5370B54579B7}" dt="2019-10-14T03:07:20.164" v="1556" actId="26606"/>
          <ac:grpSpMkLst>
            <pc:docMk/>
            <pc:sldMk cId="346913402" sldId="277"/>
            <ac:grpSpMk id="17" creationId="{6AD0D387-1584-4477-B5F8-52B50D4F2205}"/>
          </ac:grpSpMkLst>
        </pc:grpChg>
        <pc:grpChg chg="add del">
          <ac:chgData name="Rahul Behal" userId="0693dc31ab56fe8c" providerId="LiveId" clId="{899FBF4B-6C22-4B62-8964-5370B54579B7}" dt="2019-10-14T03:07:20.099" v="1555" actId="26606"/>
          <ac:grpSpMkLst>
            <pc:docMk/>
            <pc:sldMk cId="346913402" sldId="277"/>
            <ac:grpSpMk id="69" creationId="{74872A0B-8668-4500-9509-EAA581B26C24}"/>
          </ac:grpSpMkLst>
        </pc:grpChg>
        <pc:grpChg chg="add del">
          <ac:chgData name="Rahul Behal" userId="0693dc31ab56fe8c" providerId="LiveId" clId="{899FBF4B-6C22-4B62-8964-5370B54579B7}" dt="2019-10-14T03:07:20.099" v="1555" actId="26606"/>
          <ac:grpSpMkLst>
            <pc:docMk/>
            <pc:sldMk cId="346913402" sldId="277"/>
            <ac:grpSpMk id="71" creationId="{240590EE-5428-41AA-95B2-96FCC1CE67A7}"/>
          </ac:grpSpMkLst>
        </pc:grpChg>
        <pc:picChg chg="add mod">
          <ac:chgData name="Rahul Behal" userId="0693dc31ab56fe8c" providerId="LiveId" clId="{899FBF4B-6C22-4B62-8964-5370B54579B7}" dt="2019-10-14T03:11:34.260" v="1813" actId="1076"/>
          <ac:picMkLst>
            <pc:docMk/>
            <pc:sldMk cId="346913402" sldId="277"/>
            <ac:picMk id="4" creationId="{B16EC41D-A5F4-45F9-96D3-662BE0A6B3D9}"/>
          </ac:picMkLst>
        </pc:picChg>
        <pc:picChg chg="add">
          <ac:chgData name="Rahul Behal" userId="0693dc31ab56fe8c" providerId="LiveId" clId="{899FBF4B-6C22-4B62-8964-5370B54579B7}" dt="2019-10-14T03:07:20.164" v="1556" actId="26606"/>
          <ac:picMkLst>
            <pc:docMk/>
            <pc:sldMk cId="346913402" sldId="277"/>
            <ac:picMk id="11" creationId="{4E28A1A9-FB81-4816-AAEA-C3B430946951}"/>
          </ac:picMkLst>
        </pc:picChg>
        <pc:picChg chg="add">
          <ac:chgData name="Rahul Behal" userId="0693dc31ab56fe8c" providerId="LiveId" clId="{899FBF4B-6C22-4B62-8964-5370B54579B7}" dt="2019-10-14T03:07:20.164" v="1556" actId="26606"/>
          <ac:picMkLst>
            <pc:docMk/>
            <pc:sldMk cId="346913402" sldId="277"/>
            <ac:picMk id="15" creationId="{AF0552B8-DE8C-40DF-B29F-1728E6A10619}"/>
          </ac:picMkLst>
        </pc:picChg>
      </pc:sldChg>
      <pc:sldChg chg="add">
        <pc:chgData name="Rahul Behal" userId="0693dc31ab56fe8c" providerId="LiveId" clId="{899FBF4B-6C22-4B62-8964-5370B54579B7}" dt="2019-10-14T03:21:21.959" v="1890"/>
        <pc:sldMkLst>
          <pc:docMk/>
          <pc:sldMk cId="220961366" sldId="278"/>
        </pc:sldMkLst>
      </pc:sldChg>
      <pc:sldChg chg="addSp delSp modSp add">
        <pc:chgData name="Rahul Behal" userId="0693dc31ab56fe8c" providerId="LiveId" clId="{899FBF4B-6C22-4B62-8964-5370B54579B7}" dt="2019-10-14T03:30:37.538" v="2540" actId="12"/>
        <pc:sldMkLst>
          <pc:docMk/>
          <pc:sldMk cId="3486533321" sldId="279"/>
        </pc:sldMkLst>
        <pc:spChg chg="mod">
          <ac:chgData name="Rahul Behal" userId="0693dc31ab56fe8c" providerId="LiveId" clId="{899FBF4B-6C22-4B62-8964-5370B54579B7}" dt="2019-10-14T03:28:57.123" v="2503" actId="20577"/>
          <ac:spMkLst>
            <pc:docMk/>
            <pc:sldMk cId="3486533321" sldId="279"/>
            <ac:spMk id="2" creationId="{39402050-21E5-41AD-9E6F-D95247CB72D2}"/>
          </ac:spMkLst>
        </pc:spChg>
        <pc:spChg chg="mod">
          <ac:chgData name="Rahul Behal" userId="0693dc31ab56fe8c" providerId="LiveId" clId="{899FBF4B-6C22-4B62-8964-5370B54579B7}" dt="2019-10-14T03:30:37.538" v="2540" actId="12"/>
          <ac:spMkLst>
            <pc:docMk/>
            <pc:sldMk cId="3486533321" sldId="279"/>
            <ac:spMk id="3" creationId="{1F26E99C-EE77-42FD-83C7-9BB79007F8D9}"/>
          </ac:spMkLst>
        </pc:spChg>
        <pc:picChg chg="add del mod">
          <ac:chgData name="Rahul Behal" userId="0693dc31ab56fe8c" providerId="LiveId" clId="{899FBF4B-6C22-4B62-8964-5370B54579B7}" dt="2019-10-14T03:29:34.590" v="2511" actId="478"/>
          <ac:picMkLst>
            <pc:docMk/>
            <pc:sldMk cId="3486533321" sldId="279"/>
            <ac:picMk id="4" creationId="{4A381ECD-274F-415E-B9A0-C37A3F200868}"/>
          </ac:picMkLst>
        </pc:picChg>
        <pc:picChg chg="add mod">
          <ac:chgData name="Rahul Behal" userId="0693dc31ab56fe8c" providerId="LiveId" clId="{899FBF4B-6C22-4B62-8964-5370B54579B7}" dt="2019-10-14T03:30:17.168" v="2523" actId="1076"/>
          <ac:picMkLst>
            <pc:docMk/>
            <pc:sldMk cId="3486533321" sldId="279"/>
            <ac:picMk id="5" creationId="{7AF4CCFC-72C2-4A52-A372-952E30EE161A}"/>
          </ac:picMkLst>
        </pc:picChg>
        <pc:picChg chg="add mod modCrop">
          <ac:chgData name="Rahul Behal" userId="0693dc31ab56fe8c" providerId="LiveId" clId="{899FBF4B-6C22-4B62-8964-5370B54579B7}" dt="2019-10-14T03:30:29.197" v="2528" actId="1076"/>
          <ac:picMkLst>
            <pc:docMk/>
            <pc:sldMk cId="3486533321" sldId="279"/>
            <ac:picMk id="6" creationId="{C7C084ED-C35C-49DC-A0BC-ADADB86E8D67}"/>
          </ac:picMkLst>
        </pc:picChg>
      </pc:sldChg>
      <pc:sldChg chg="addSp delSp modSp add">
        <pc:chgData name="Rahul Behal" userId="0693dc31ab56fe8c" providerId="LiveId" clId="{899FBF4B-6C22-4B62-8964-5370B54579B7}" dt="2019-10-14T03:34:21.307" v="2635" actId="1076"/>
        <pc:sldMkLst>
          <pc:docMk/>
          <pc:sldMk cId="907148932" sldId="280"/>
        </pc:sldMkLst>
        <pc:spChg chg="mod">
          <ac:chgData name="Rahul Behal" userId="0693dc31ab56fe8c" providerId="LiveId" clId="{899FBF4B-6C22-4B62-8964-5370B54579B7}" dt="2019-10-14T03:31:39.296" v="2584" actId="20577"/>
          <ac:spMkLst>
            <pc:docMk/>
            <pc:sldMk cId="907148932" sldId="280"/>
            <ac:spMk id="2" creationId="{9ACB0685-C53F-4A10-9ABA-0045980A6E41}"/>
          </ac:spMkLst>
        </pc:spChg>
        <pc:spChg chg="mod">
          <ac:chgData name="Rahul Behal" userId="0693dc31ab56fe8c" providerId="LiveId" clId="{899FBF4B-6C22-4B62-8964-5370B54579B7}" dt="2019-10-14T03:34:21.307" v="2635" actId="1076"/>
          <ac:spMkLst>
            <pc:docMk/>
            <pc:sldMk cId="907148932" sldId="280"/>
            <ac:spMk id="6" creationId="{6E45E42C-5B18-4643-9A14-7D2E728479B5}"/>
          </ac:spMkLst>
        </pc:spChg>
        <pc:spChg chg="del">
          <ac:chgData name="Rahul Behal" userId="0693dc31ab56fe8c" providerId="LiveId" clId="{899FBF4B-6C22-4B62-8964-5370B54579B7}" dt="2019-10-14T03:32:43.850" v="2590" actId="478"/>
          <ac:spMkLst>
            <pc:docMk/>
            <pc:sldMk cId="907148932" sldId="280"/>
            <ac:spMk id="7" creationId="{0A9E7B04-8AC4-4142-A3C6-0EAB43FAD4CF}"/>
          </ac:spMkLst>
        </pc:spChg>
        <pc:spChg chg="del">
          <ac:chgData name="Rahul Behal" userId="0693dc31ab56fe8c" providerId="LiveId" clId="{899FBF4B-6C22-4B62-8964-5370B54579B7}" dt="2019-10-14T03:32:44.915" v="2591" actId="478"/>
          <ac:spMkLst>
            <pc:docMk/>
            <pc:sldMk cId="907148932" sldId="280"/>
            <ac:spMk id="9" creationId="{4CD04CBC-EB52-4AFC-8C61-6AFC873C6639}"/>
          </ac:spMkLst>
        </pc:spChg>
        <pc:spChg chg="del">
          <ac:chgData name="Rahul Behal" userId="0693dc31ab56fe8c" providerId="LiveId" clId="{899FBF4B-6C22-4B62-8964-5370B54579B7}" dt="2019-10-14T03:32:45.632" v="2592" actId="478"/>
          <ac:spMkLst>
            <pc:docMk/>
            <pc:sldMk cId="907148932" sldId="280"/>
            <ac:spMk id="10" creationId="{81D394FF-4208-432F-9995-39420DB96DF0}"/>
          </ac:spMkLst>
        </pc:spChg>
        <pc:spChg chg="del">
          <ac:chgData name="Rahul Behal" userId="0693dc31ab56fe8c" providerId="LiveId" clId="{899FBF4B-6C22-4B62-8964-5370B54579B7}" dt="2019-10-14T03:32:46.665" v="2593" actId="478"/>
          <ac:spMkLst>
            <pc:docMk/>
            <pc:sldMk cId="907148932" sldId="280"/>
            <ac:spMk id="11" creationId="{1E52DF60-44A9-4CE0-8693-ED85C7D93538}"/>
          </ac:spMkLst>
        </pc:spChg>
        <pc:picChg chg="add mod">
          <ac:chgData name="Rahul Behal" userId="0693dc31ab56fe8c" providerId="LiveId" clId="{899FBF4B-6C22-4B62-8964-5370B54579B7}" dt="2019-10-14T03:34:13.455" v="2633" actId="1076"/>
          <ac:picMkLst>
            <pc:docMk/>
            <pc:sldMk cId="907148932" sldId="280"/>
            <ac:picMk id="3" creationId="{BC73BDBD-8D05-4139-BEFE-E3FF8DC1CAED}"/>
          </ac:picMkLst>
        </pc:picChg>
        <pc:picChg chg="del">
          <ac:chgData name="Rahul Behal" userId="0693dc31ab56fe8c" providerId="LiveId" clId="{899FBF4B-6C22-4B62-8964-5370B54579B7}" dt="2019-10-14T03:32:34.584" v="2587" actId="478"/>
          <ac:picMkLst>
            <pc:docMk/>
            <pc:sldMk cId="907148932" sldId="280"/>
            <ac:picMk id="4" creationId="{EEB61CF6-5E8F-4845-A8AE-E67D2AD8A803}"/>
          </ac:picMkLst>
        </pc:picChg>
      </pc:sldChg>
      <pc:sldChg chg="modSp add del ord">
        <pc:chgData name="Rahul Behal" userId="0693dc31ab56fe8c" providerId="LiveId" clId="{899FBF4B-6C22-4B62-8964-5370B54579B7}" dt="2019-10-14T17:06:14.488" v="2974" actId="2696"/>
        <pc:sldMkLst>
          <pc:docMk/>
          <pc:sldMk cId="3274527906" sldId="281"/>
        </pc:sldMkLst>
        <pc:spChg chg="mod">
          <ac:chgData name="Rahul Behal" userId="0693dc31ab56fe8c" providerId="LiveId" clId="{899FBF4B-6C22-4B62-8964-5370B54579B7}" dt="2019-10-14T17:05:46.815" v="2970" actId="20577"/>
          <ac:spMkLst>
            <pc:docMk/>
            <pc:sldMk cId="3274527906" sldId="281"/>
            <ac:spMk id="2" creationId="{9ACB0685-C53F-4A10-9ABA-0045980A6E41}"/>
          </ac:spMkLst>
        </pc:spChg>
        <pc:picChg chg="mod">
          <ac:chgData name="Rahul Behal" userId="0693dc31ab56fe8c" providerId="LiveId" clId="{899FBF4B-6C22-4B62-8964-5370B54579B7}" dt="2019-10-14T17:05:32.039" v="2950" actId="1076"/>
          <ac:picMkLst>
            <pc:docMk/>
            <pc:sldMk cId="3274527906" sldId="281"/>
            <ac:picMk id="4" creationId="{4E96A62E-58E1-4453-898D-C8348AA4F820}"/>
          </ac:picMkLst>
        </pc:picChg>
      </pc:sldChg>
    </pc:docChg>
  </pc:docChgLst>
  <pc:docChgLst>
    <pc:chgData name="Rahul Behal" userId="0693dc31ab56fe8c" providerId="LiveId" clId="{2781DC43-B381-41A8-964C-D374B8068E65}"/>
    <pc:docChg chg="undo custSel delSld modSld sldOrd">
      <pc:chgData name="Rahul Behal" userId="0693dc31ab56fe8c" providerId="LiveId" clId="{2781DC43-B381-41A8-964C-D374B8068E65}" dt="2019-11-03T23:53:39.118" v="875" actId="20577"/>
      <pc:docMkLst>
        <pc:docMk/>
      </pc:docMkLst>
      <pc:sldChg chg="modSp">
        <pc:chgData name="Rahul Behal" userId="0693dc31ab56fe8c" providerId="LiveId" clId="{2781DC43-B381-41A8-964C-D374B8068E65}" dt="2019-11-03T23:53:39.118" v="875" actId="20577"/>
        <pc:sldMkLst>
          <pc:docMk/>
          <pc:sldMk cId="1437769267" sldId="256"/>
        </pc:sldMkLst>
        <pc:spChg chg="mod">
          <ac:chgData name="Rahul Behal" userId="0693dc31ab56fe8c" providerId="LiveId" clId="{2781DC43-B381-41A8-964C-D374B8068E65}" dt="2019-11-03T23:53:39.118" v="875" actId="20577"/>
          <ac:spMkLst>
            <pc:docMk/>
            <pc:sldMk cId="1437769267" sldId="256"/>
            <ac:spMk id="3" creationId="{394D6026-7AAD-4003-A9AB-F178B85ED4BE}"/>
          </ac:spMkLst>
        </pc:spChg>
      </pc:sldChg>
      <pc:sldChg chg="addSp delSp modSp">
        <pc:chgData name="Rahul Behal" userId="0693dc31ab56fe8c" providerId="LiveId" clId="{2781DC43-B381-41A8-964C-D374B8068E65}" dt="2019-11-03T23:35:05.870" v="186" actId="20577"/>
        <pc:sldMkLst>
          <pc:docMk/>
          <pc:sldMk cId="675075613" sldId="263"/>
        </pc:sldMkLst>
        <pc:spChg chg="mod">
          <ac:chgData name="Rahul Behal" userId="0693dc31ab56fe8c" providerId="LiveId" clId="{2781DC43-B381-41A8-964C-D374B8068E65}" dt="2019-11-03T23:35:05.870" v="186" actId="20577"/>
          <ac:spMkLst>
            <pc:docMk/>
            <pc:sldMk cId="675075613" sldId="263"/>
            <ac:spMk id="2" creationId="{9ACB0685-C53F-4A10-9ABA-0045980A6E41}"/>
          </ac:spMkLst>
        </pc:spChg>
        <pc:spChg chg="mod">
          <ac:chgData name="Rahul Behal" userId="0693dc31ab56fe8c" providerId="LiveId" clId="{2781DC43-B381-41A8-964C-D374B8068E65}" dt="2019-11-03T23:29:10.731" v="23" actId="20577"/>
          <ac:spMkLst>
            <pc:docMk/>
            <pc:sldMk cId="675075613" sldId="263"/>
            <ac:spMk id="5" creationId="{B3892780-5A60-4AEC-96FD-B644DEDD7634}"/>
          </ac:spMkLst>
        </pc:spChg>
        <pc:spChg chg="mod">
          <ac:chgData name="Rahul Behal" userId="0693dc31ab56fe8c" providerId="LiveId" clId="{2781DC43-B381-41A8-964C-D374B8068E65}" dt="2019-11-03T23:30:42.407" v="56" actId="20577"/>
          <ac:spMkLst>
            <pc:docMk/>
            <pc:sldMk cId="675075613" sldId="263"/>
            <ac:spMk id="7" creationId="{ACA93484-80FF-4937-AFFA-78F62ACFA07D}"/>
          </ac:spMkLst>
        </pc:spChg>
        <pc:spChg chg="mod">
          <ac:chgData name="Rahul Behal" userId="0693dc31ab56fe8c" providerId="LiveId" clId="{2781DC43-B381-41A8-964C-D374B8068E65}" dt="2019-11-03T23:32:04.566" v="122" actId="20577"/>
          <ac:spMkLst>
            <pc:docMk/>
            <pc:sldMk cId="675075613" sldId="263"/>
            <ac:spMk id="9" creationId="{5A73D18C-7D19-4A81-87B2-9E91112D9F93}"/>
          </ac:spMkLst>
        </pc:spChg>
        <pc:spChg chg="mod">
          <ac:chgData name="Rahul Behal" userId="0693dc31ab56fe8c" providerId="LiveId" clId="{2781DC43-B381-41A8-964C-D374B8068E65}" dt="2019-11-03T23:34:13.961" v="171" actId="20577"/>
          <ac:spMkLst>
            <pc:docMk/>
            <pc:sldMk cId="675075613" sldId="263"/>
            <ac:spMk id="12" creationId="{37B99A42-9C23-478A-8DDC-82970204C2DA}"/>
          </ac:spMkLst>
        </pc:spChg>
        <pc:picChg chg="add mod">
          <ac:chgData name="Rahul Behal" userId="0693dc31ab56fe8c" providerId="LiveId" clId="{2781DC43-B381-41A8-964C-D374B8068E65}" dt="2019-11-03T23:34:41.841" v="175" actId="14100"/>
          <ac:picMkLst>
            <pc:docMk/>
            <pc:sldMk cId="675075613" sldId="263"/>
            <ac:picMk id="3" creationId="{C63EFD04-54DB-49EF-ACA3-92C69042F432}"/>
          </ac:picMkLst>
        </pc:picChg>
        <pc:picChg chg="del">
          <ac:chgData name="Rahul Behal" userId="0693dc31ab56fe8c" providerId="LiveId" clId="{2781DC43-B381-41A8-964C-D374B8068E65}" dt="2019-11-03T23:34:37.478" v="173" actId="478"/>
          <ac:picMkLst>
            <pc:docMk/>
            <pc:sldMk cId="675075613" sldId="263"/>
            <ac:picMk id="11" creationId="{D467F9A0-40B5-4FBB-88AC-C01150AC709B}"/>
          </ac:picMkLst>
        </pc:picChg>
      </pc:sldChg>
      <pc:sldChg chg="del">
        <pc:chgData name="Rahul Behal" userId="0693dc31ab56fe8c" providerId="LiveId" clId="{2781DC43-B381-41A8-964C-D374B8068E65}" dt="2019-11-03T23:52:28.758" v="653" actId="2696"/>
        <pc:sldMkLst>
          <pc:docMk/>
          <pc:sldMk cId="500297484" sldId="270"/>
        </pc:sldMkLst>
      </pc:sldChg>
      <pc:sldChg chg="del">
        <pc:chgData name="Rahul Behal" userId="0693dc31ab56fe8c" providerId="LiveId" clId="{2781DC43-B381-41A8-964C-D374B8068E65}" dt="2019-11-03T23:52:25.430" v="652" actId="2696"/>
        <pc:sldMkLst>
          <pc:docMk/>
          <pc:sldMk cId="2584718414" sldId="271"/>
        </pc:sldMkLst>
      </pc:sldChg>
      <pc:sldChg chg="modSp">
        <pc:chgData name="Rahul Behal" userId="0693dc31ab56fe8c" providerId="LiveId" clId="{2781DC43-B381-41A8-964C-D374B8068E65}" dt="2019-11-03T23:53:29.099" v="873" actId="20577"/>
        <pc:sldMkLst>
          <pc:docMk/>
          <pc:sldMk cId="457828134" sldId="272"/>
        </pc:sldMkLst>
        <pc:spChg chg="mod">
          <ac:chgData name="Rahul Behal" userId="0693dc31ab56fe8c" providerId="LiveId" clId="{2781DC43-B381-41A8-964C-D374B8068E65}" dt="2019-11-03T23:53:29.099" v="873" actId="20577"/>
          <ac:spMkLst>
            <pc:docMk/>
            <pc:sldMk cId="457828134" sldId="272"/>
            <ac:spMk id="3" creationId="{4EC3D80E-4456-43FF-904E-A71FC6D89980}"/>
          </ac:spMkLst>
        </pc:spChg>
      </pc:sldChg>
      <pc:sldChg chg="addSp delSp modSp ord">
        <pc:chgData name="Rahul Behal" userId="0693dc31ab56fe8c" providerId="LiveId" clId="{2781DC43-B381-41A8-964C-D374B8068E65}" dt="2019-11-03T23:38:01.491" v="224" actId="1076"/>
        <pc:sldMkLst>
          <pc:docMk/>
          <pc:sldMk cId="952603761" sldId="274"/>
        </pc:sldMkLst>
        <pc:spChg chg="add del mod">
          <ac:chgData name="Rahul Behal" userId="0693dc31ab56fe8c" providerId="LiveId" clId="{2781DC43-B381-41A8-964C-D374B8068E65}" dt="2019-11-03T23:36:23.196" v="193" actId="478"/>
          <ac:spMkLst>
            <pc:docMk/>
            <pc:sldMk cId="952603761" sldId="274"/>
            <ac:spMk id="6" creationId="{32CF74AD-2483-4372-AD22-6B903AA8C79C}"/>
          </ac:spMkLst>
        </pc:spChg>
        <pc:spChg chg="del">
          <ac:chgData name="Rahul Behal" userId="0693dc31ab56fe8c" providerId="LiveId" clId="{2781DC43-B381-41A8-964C-D374B8068E65}" dt="2019-11-03T23:37:30.592" v="212" actId="478"/>
          <ac:spMkLst>
            <pc:docMk/>
            <pc:sldMk cId="952603761" sldId="274"/>
            <ac:spMk id="16" creationId="{DD056324-041C-4F6B-AFB2-BCF1DE0A805B}"/>
          </ac:spMkLst>
        </pc:spChg>
        <pc:spChg chg="del">
          <ac:chgData name="Rahul Behal" userId="0693dc31ab56fe8c" providerId="LiveId" clId="{2781DC43-B381-41A8-964C-D374B8068E65}" dt="2019-11-03T23:37:33.551" v="213" actId="478"/>
          <ac:spMkLst>
            <pc:docMk/>
            <pc:sldMk cId="952603761" sldId="274"/>
            <ac:spMk id="17" creationId="{16F7A39A-2877-4B55-9129-BC19CF0AA059}"/>
          </ac:spMkLst>
        </pc:spChg>
        <pc:picChg chg="del">
          <ac:chgData name="Rahul Behal" userId="0693dc31ab56fe8c" providerId="LiveId" clId="{2781DC43-B381-41A8-964C-D374B8068E65}" dt="2019-11-03T23:37:33.551" v="213" actId="478"/>
          <ac:picMkLst>
            <pc:docMk/>
            <pc:sldMk cId="952603761" sldId="274"/>
            <ac:picMk id="3" creationId="{D4645707-8820-4C29-BB32-7EDBCB9AF90E}"/>
          </ac:picMkLst>
        </pc:picChg>
        <pc:picChg chg="add mod modCrop">
          <ac:chgData name="Rahul Behal" userId="0693dc31ab56fe8c" providerId="LiveId" clId="{2781DC43-B381-41A8-964C-D374B8068E65}" dt="2019-11-03T23:38:01.491" v="224" actId="1076"/>
          <ac:picMkLst>
            <pc:docMk/>
            <pc:sldMk cId="952603761" sldId="274"/>
            <ac:picMk id="4" creationId="{00C05BFC-8814-4B9B-A75A-0AC8004226EC}"/>
          </ac:picMkLst>
        </pc:picChg>
        <pc:picChg chg="del">
          <ac:chgData name="Rahul Behal" userId="0693dc31ab56fe8c" providerId="LiveId" clId="{2781DC43-B381-41A8-964C-D374B8068E65}" dt="2019-11-03T23:37:33.551" v="213" actId="478"/>
          <ac:picMkLst>
            <pc:docMk/>
            <pc:sldMk cId="952603761" sldId="274"/>
            <ac:picMk id="8" creationId="{B40CDE3C-0E11-49F1-BBFF-84EEE2508E0B}"/>
          </ac:picMkLst>
        </pc:picChg>
        <pc:picChg chg="add mod">
          <ac:chgData name="Rahul Behal" userId="0693dc31ab56fe8c" providerId="LiveId" clId="{2781DC43-B381-41A8-964C-D374B8068E65}" dt="2019-11-03T23:38:01.491" v="224" actId="1076"/>
          <ac:picMkLst>
            <pc:docMk/>
            <pc:sldMk cId="952603761" sldId="274"/>
            <ac:picMk id="10" creationId="{ACBC52E4-E380-48CE-B56B-F19BCE1BF968}"/>
          </ac:picMkLst>
        </pc:picChg>
        <pc:picChg chg="add mod">
          <ac:chgData name="Rahul Behal" userId="0693dc31ab56fe8c" providerId="LiveId" clId="{2781DC43-B381-41A8-964C-D374B8068E65}" dt="2019-11-03T23:38:01.491" v="224" actId="1076"/>
          <ac:picMkLst>
            <pc:docMk/>
            <pc:sldMk cId="952603761" sldId="274"/>
            <ac:picMk id="11" creationId="{08FFC85C-1516-474B-B751-8B6F9D80B2C4}"/>
          </ac:picMkLst>
        </pc:picChg>
        <pc:picChg chg="del">
          <ac:chgData name="Rahul Behal" userId="0693dc31ab56fe8c" providerId="LiveId" clId="{2781DC43-B381-41A8-964C-D374B8068E65}" dt="2019-11-03T23:36:04.831" v="189" actId="478"/>
          <ac:picMkLst>
            <pc:docMk/>
            <pc:sldMk cId="952603761" sldId="274"/>
            <ac:picMk id="13" creationId="{9809BBCF-3ADC-4A1D-9537-7DBF27A134BD}"/>
          </ac:picMkLst>
        </pc:picChg>
        <pc:picChg chg="del">
          <ac:chgData name="Rahul Behal" userId="0693dc31ab56fe8c" providerId="LiveId" clId="{2781DC43-B381-41A8-964C-D374B8068E65}" dt="2019-11-03T23:36:20.332" v="192" actId="478"/>
          <ac:picMkLst>
            <pc:docMk/>
            <pc:sldMk cId="952603761" sldId="274"/>
            <ac:picMk id="14" creationId="{7A49EB58-18D5-4810-9197-CBC0699B4DC2}"/>
          </ac:picMkLst>
        </pc:picChg>
        <pc:picChg chg="del">
          <ac:chgData name="Rahul Behal" userId="0693dc31ab56fe8c" providerId="LiveId" clId="{2781DC43-B381-41A8-964C-D374B8068E65}" dt="2019-11-03T23:36:24.814" v="194" actId="478"/>
          <ac:picMkLst>
            <pc:docMk/>
            <pc:sldMk cId="952603761" sldId="274"/>
            <ac:picMk id="15" creationId="{DD18E754-F70B-41F5-A57C-84DE9198DFBC}"/>
          </ac:picMkLst>
        </pc:picChg>
      </pc:sldChg>
      <pc:sldChg chg="del">
        <pc:chgData name="Rahul Behal" userId="0693dc31ab56fe8c" providerId="LiveId" clId="{2781DC43-B381-41A8-964C-D374B8068E65}" dt="2019-11-03T23:44:35.661" v="567" actId="2696"/>
        <pc:sldMkLst>
          <pc:docMk/>
          <pc:sldMk cId="346913402" sldId="277"/>
        </pc:sldMkLst>
      </pc:sldChg>
      <pc:sldChg chg="addSp delSp modSp">
        <pc:chgData name="Rahul Behal" userId="0693dc31ab56fe8c" providerId="LiveId" clId="{2781DC43-B381-41A8-964C-D374B8068E65}" dt="2019-11-03T23:52:18.213" v="651" actId="1076"/>
        <pc:sldMkLst>
          <pc:docMk/>
          <pc:sldMk cId="220961366" sldId="278"/>
        </pc:sldMkLst>
        <pc:spChg chg="mod">
          <ac:chgData name="Rahul Behal" userId="0693dc31ab56fe8c" providerId="LiveId" clId="{2781DC43-B381-41A8-964C-D374B8068E65}" dt="2019-11-03T23:39:25.171" v="333" actId="20577"/>
          <ac:spMkLst>
            <pc:docMk/>
            <pc:sldMk cId="220961366" sldId="278"/>
            <ac:spMk id="3" creationId="{2D91DC3F-1A28-45B0-A8CA-3E272E29C37D}"/>
          </ac:spMkLst>
        </pc:spChg>
        <pc:picChg chg="add mod">
          <ac:chgData name="Rahul Behal" userId="0693dc31ab56fe8c" providerId="LiveId" clId="{2781DC43-B381-41A8-964C-D374B8068E65}" dt="2019-11-03T23:52:18.213" v="651" actId="1076"/>
          <ac:picMkLst>
            <pc:docMk/>
            <pc:sldMk cId="220961366" sldId="278"/>
            <ac:picMk id="4" creationId="{510B3FFF-7267-4924-9D52-988054D0FFE4}"/>
          </ac:picMkLst>
        </pc:picChg>
        <pc:picChg chg="del">
          <ac:chgData name="Rahul Behal" userId="0693dc31ab56fe8c" providerId="LiveId" clId="{2781DC43-B381-41A8-964C-D374B8068E65}" dt="2019-11-03T23:38:39.176" v="230" actId="478"/>
          <ac:picMkLst>
            <pc:docMk/>
            <pc:sldMk cId="220961366" sldId="278"/>
            <ac:picMk id="6" creationId="{696E34A1-8332-4BDA-B5CC-320781E39158}"/>
          </ac:picMkLst>
        </pc:picChg>
      </pc:sldChg>
      <pc:sldChg chg="addSp delSp modSp">
        <pc:chgData name="Rahul Behal" userId="0693dc31ab56fe8c" providerId="LiveId" clId="{2781DC43-B381-41A8-964C-D374B8068E65}" dt="2019-11-03T23:51:51.742" v="650" actId="1076"/>
        <pc:sldMkLst>
          <pc:docMk/>
          <pc:sldMk cId="3486533321" sldId="279"/>
        </pc:sldMkLst>
        <pc:spChg chg="mod">
          <ac:chgData name="Rahul Behal" userId="0693dc31ab56fe8c" providerId="LiveId" clId="{2781DC43-B381-41A8-964C-D374B8068E65}" dt="2019-11-03T23:45:10.869" v="598" actId="1076"/>
          <ac:spMkLst>
            <pc:docMk/>
            <pc:sldMk cId="3486533321" sldId="279"/>
            <ac:spMk id="2" creationId="{39402050-21E5-41AD-9E6F-D95247CB72D2}"/>
          </ac:spMkLst>
        </pc:spChg>
        <pc:spChg chg="mod">
          <ac:chgData name="Rahul Behal" userId="0693dc31ab56fe8c" providerId="LiveId" clId="{2781DC43-B381-41A8-964C-D374B8068E65}" dt="2019-11-03T23:50:54.877" v="641" actId="20577"/>
          <ac:spMkLst>
            <pc:docMk/>
            <pc:sldMk cId="3486533321" sldId="279"/>
            <ac:spMk id="3" creationId="{1F26E99C-EE77-42FD-83C7-9BB79007F8D9}"/>
          </ac:spMkLst>
        </pc:spChg>
        <pc:picChg chg="del">
          <ac:chgData name="Rahul Behal" userId="0693dc31ab56fe8c" providerId="LiveId" clId="{2781DC43-B381-41A8-964C-D374B8068E65}" dt="2019-11-03T23:44:52.562" v="591" actId="478"/>
          <ac:picMkLst>
            <pc:docMk/>
            <pc:sldMk cId="3486533321" sldId="279"/>
            <ac:picMk id="4" creationId="{CD002A62-CEAB-410E-A1CF-213C6948F6EA}"/>
          </ac:picMkLst>
        </pc:picChg>
        <pc:picChg chg="add mod">
          <ac:chgData name="Rahul Behal" userId="0693dc31ab56fe8c" providerId="LiveId" clId="{2781DC43-B381-41A8-964C-D374B8068E65}" dt="2019-11-03T23:45:13.217" v="599" actId="1076"/>
          <ac:picMkLst>
            <pc:docMk/>
            <pc:sldMk cId="3486533321" sldId="279"/>
            <ac:picMk id="5" creationId="{F45153BF-A91C-4418-A6AF-E0C99A3C1B48}"/>
          </ac:picMkLst>
        </pc:picChg>
        <pc:picChg chg="add mod">
          <ac:chgData name="Rahul Behal" userId="0693dc31ab56fe8c" providerId="LiveId" clId="{2781DC43-B381-41A8-964C-D374B8068E65}" dt="2019-11-03T23:51:49.487" v="649" actId="1076"/>
          <ac:picMkLst>
            <pc:docMk/>
            <pc:sldMk cId="3486533321" sldId="279"/>
            <ac:picMk id="6" creationId="{DB498B30-7121-4C95-A851-A424D4AD0282}"/>
          </ac:picMkLst>
        </pc:picChg>
        <pc:picChg chg="del">
          <ac:chgData name="Rahul Behal" userId="0693dc31ab56fe8c" providerId="LiveId" clId="{2781DC43-B381-41A8-964C-D374B8068E65}" dt="2019-11-03T23:45:15.715" v="600" actId="478"/>
          <ac:picMkLst>
            <pc:docMk/>
            <pc:sldMk cId="3486533321" sldId="279"/>
            <ac:picMk id="7" creationId="{C8EFC7FE-DEDE-4031-8FDE-DD7C11EB828C}"/>
          </ac:picMkLst>
        </pc:picChg>
        <pc:picChg chg="add mod">
          <ac:chgData name="Rahul Behal" userId="0693dc31ab56fe8c" providerId="LiveId" clId="{2781DC43-B381-41A8-964C-D374B8068E65}" dt="2019-11-03T23:51:51.742" v="650" actId="1076"/>
          <ac:picMkLst>
            <pc:docMk/>
            <pc:sldMk cId="3486533321" sldId="279"/>
            <ac:picMk id="8" creationId="{D4425A0C-9D0D-4EB8-9C1F-3BF3D8D10594}"/>
          </ac:picMkLst>
        </pc:picChg>
      </pc:sldChg>
      <pc:sldChg chg="addSp delSp modSp">
        <pc:chgData name="Rahul Behal" userId="0693dc31ab56fe8c" providerId="LiveId" clId="{2781DC43-B381-41A8-964C-D374B8068E65}" dt="2019-11-03T23:44:08.824" v="566" actId="1076"/>
        <pc:sldMkLst>
          <pc:docMk/>
          <pc:sldMk cId="1582770954" sldId="281"/>
        </pc:sldMkLst>
        <pc:spChg chg="mod">
          <ac:chgData name="Rahul Behal" userId="0693dc31ab56fe8c" providerId="LiveId" clId="{2781DC43-B381-41A8-964C-D374B8068E65}" dt="2019-11-03T23:40:16.004" v="353" actId="1076"/>
          <ac:spMkLst>
            <pc:docMk/>
            <pc:sldMk cId="1582770954" sldId="281"/>
            <ac:spMk id="2" creationId="{9ACB0685-C53F-4A10-9ABA-0045980A6E41}"/>
          </ac:spMkLst>
        </pc:spChg>
        <pc:spChg chg="add mod">
          <ac:chgData name="Rahul Behal" userId="0693dc31ab56fe8c" providerId="LiveId" clId="{2781DC43-B381-41A8-964C-D374B8068E65}" dt="2019-11-03T23:42:06.961" v="390" actId="14100"/>
          <ac:spMkLst>
            <pc:docMk/>
            <pc:sldMk cId="1582770954" sldId="281"/>
            <ac:spMk id="4" creationId="{9E78F76C-EE39-4A2C-AE20-9E02ED15F281}"/>
          </ac:spMkLst>
        </pc:spChg>
        <pc:spChg chg="del">
          <ac:chgData name="Rahul Behal" userId="0693dc31ab56fe8c" providerId="LiveId" clId="{2781DC43-B381-41A8-964C-D374B8068E65}" dt="2019-11-03T23:39:32.710" v="334" actId="478"/>
          <ac:spMkLst>
            <pc:docMk/>
            <pc:sldMk cId="1582770954" sldId="281"/>
            <ac:spMk id="18" creationId="{F6FC43CB-4D5F-4604-814F-7C99A762A11D}"/>
          </ac:spMkLst>
        </pc:spChg>
        <pc:spChg chg="del">
          <ac:chgData name="Rahul Behal" userId="0693dc31ab56fe8c" providerId="LiveId" clId="{2781DC43-B381-41A8-964C-D374B8068E65}" dt="2019-11-03T23:39:32.710" v="334" actId="478"/>
          <ac:spMkLst>
            <pc:docMk/>
            <pc:sldMk cId="1582770954" sldId="281"/>
            <ac:spMk id="19" creationId="{B05238CA-CAD3-41AB-B9A1-5BBC8588622D}"/>
          </ac:spMkLst>
        </pc:spChg>
        <pc:spChg chg="del">
          <ac:chgData name="Rahul Behal" userId="0693dc31ab56fe8c" providerId="LiveId" clId="{2781DC43-B381-41A8-964C-D374B8068E65}" dt="2019-11-03T23:39:32.710" v="334" actId="478"/>
          <ac:spMkLst>
            <pc:docMk/>
            <pc:sldMk cId="1582770954" sldId="281"/>
            <ac:spMk id="20" creationId="{19BA43AB-68C4-4E9C-AA2F-69D6190B0749}"/>
          </ac:spMkLst>
        </pc:spChg>
        <pc:spChg chg="del">
          <ac:chgData name="Rahul Behal" userId="0693dc31ab56fe8c" providerId="LiveId" clId="{2781DC43-B381-41A8-964C-D374B8068E65}" dt="2019-11-03T23:39:32.710" v="334" actId="478"/>
          <ac:spMkLst>
            <pc:docMk/>
            <pc:sldMk cId="1582770954" sldId="281"/>
            <ac:spMk id="21" creationId="{B255462A-C548-44D5-8139-2A5CE93C3254}"/>
          </ac:spMkLst>
        </pc:spChg>
        <pc:spChg chg="del">
          <ac:chgData name="Rahul Behal" userId="0693dc31ab56fe8c" providerId="LiveId" clId="{2781DC43-B381-41A8-964C-D374B8068E65}" dt="2019-11-03T23:39:32.710" v="334" actId="478"/>
          <ac:spMkLst>
            <pc:docMk/>
            <pc:sldMk cId="1582770954" sldId="281"/>
            <ac:spMk id="22" creationId="{F492CA0E-C49E-448B-8920-2B0D45E92FD9}"/>
          </ac:spMkLst>
        </pc:spChg>
        <pc:spChg chg="del">
          <ac:chgData name="Rahul Behal" userId="0693dc31ab56fe8c" providerId="LiveId" clId="{2781DC43-B381-41A8-964C-D374B8068E65}" dt="2019-11-03T23:39:32.710" v="334" actId="478"/>
          <ac:spMkLst>
            <pc:docMk/>
            <pc:sldMk cId="1582770954" sldId="281"/>
            <ac:spMk id="24" creationId="{EE014720-4A8B-49FB-93BF-69E2EE3AC191}"/>
          </ac:spMkLst>
        </pc:spChg>
        <pc:spChg chg="del">
          <ac:chgData name="Rahul Behal" userId="0693dc31ab56fe8c" providerId="LiveId" clId="{2781DC43-B381-41A8-964C-D374B8068E65}" dt="2019-11-03T23:39:32.710" v="334" actId="478"/>
          <ac:spMkLst>
            <pc:docMk/>
            <pc:sldMk cId="1582770954" sldId="281"/>
            <ac:spMk id="26" creationId="{33C43C62-C0C4-4E42-B3F3-5FE7FDA4529D}"/>
          </ac:spMkLst>
        </pc:spChg>
        <pc:spChg chg="del">
          <ac:chgData name="Rahul Behal" userId="0693dc31ab56fe8c" providerId="LiveId" clId="{2781DC43-B381-41A8-964C-D374B8068E65}" dt="2019-11-03T23:39:32.710" v="334" actId="478"/>
          <ac:spMkLst>
            <pc:docMk/>
            <pc:sldMk cId="1582770954" sldId="281"/>
            <ac:spMk id="28" creationId="{4B3730AA-C8F8-4F32-BAFD-25F9BE9AB427}"/>
          </ac:spMkLst>
        </pc:spChg>
        <pc:spChg chg="del">
          <ac:chgData name="Rahul Behal" userId="0693dc31ab56fe8c" providerId="LiveId" clId="{2781DC43-B381-41A8-964C-D374B8068E65}" dt="2019-11-03T23:39:39.532" v="336" actId="478"/>
          <ac:spMkLst>
            <pc:docMk/>
            <pc:sldMk cId="1582770954" sldId="281"/>
            <ac:spMk id="29" creationId="{9B190CEE-490A-4281-A438-453865D33AA4}"/>
          </ac:spMkLst>
        </pc:spChg>
        <pc:spChg chg="add mod">
          <ac:chgData name="Rahul Behal" userId="0693dc31ab56fe8c" providerId="LiveId" clId="{2781DC43-B381-41A8-964C-D374B8068E65}" dt="2019-11-03T23:43:55.799" v="563" actId="20577"/>
          <ac:spMkLst>
            <pc:docMk/>
            <pc:sldMk cId="1582770954" sldId="281"/>
            <ac:spMk id="31" creationId="{02E059C9-241F-451B-A073-E00CC119667B}"/>
          </ac:spMkLst>
        </pc:spChg>
        <pc:spChg chg="del">
          <ac:chgData name="Rahul Behal" userId="0693dc31ab56fe8c" providerId="LiveId" clId="{2781DC43-B381-41A8-964C-D374B8068E65}" dt="2019-11-03T23:39:32.710" v="334" actId="478"/>
          <ac:spMkLst>
            <pc:docMk/>
            <pc:sldMk cId="1582770954" sldId="281"/>
            <ac:spMk id="33" creationId="{2B8E553F-5DAD-468F-B24A-23F1A1057D96}"/>
          </ac:spMkLst>
        </pc:spChg>
        <pc:picChg chg="add mod">
          <ac:chgData name="Rahul Behal" userId="0693dc31ab56fe8c" providerId="LiveId" clId="{2781DC43-B381-41A8-964C-D374B8068E65}" dt="2019-11-03T23:44:08.824" v="566" actId="1076"/>
          <ac:picMkLst>
            <pc:docMk/>
            <pc:sldMk cId="1582770954" sldId="281"/>
            <ac:picMk id="5" creationId="{6154D8CC-2D88-4B5A-90AC-4897B3FA5D52}"/>
          </ac:picMkLst>
        </pc:picChg>
        <pc:picChg chg="del">
          <ac:chgData name="Rahul Behal" userId="0693dc31ab56fe8c" providerId="LiveId" clId="{2781DC43-B381-41A8-964C-D374B8068E65}" dt="2019-11-03T23:39:32.710" v="334" actId="478"/>
          <ac:picMkLst>
            <pc:docMk/>
            <pc:sldMk cId="1582770954" sldId="281"/>
            <ac:picMk id="6" creationId="{FFD67020-48B3-4AC4-BF9C-4D897664EAA9}"/>
          </ac:picMkLst>
        </pc:picChg>
        <pc:picChg chg="del">
          <ac:chgData name="Rahul Behal" userId="0693dc31ab56fe8c" providerId="LiveId" clId="{2781DC43-B381-41A8-964C-D374B8068E65}" dt="2019-11-03T23:39:32.710" v="334" actId="478"/>
          <ac:picMkLst>
            <pc:docMk/>
            <pc:sldMk cId="1582770954" sldId="281"/>
            <ac:picMk id="7" creationId="{99C5E53E-EFB1-4E2A-8DAC-8F06F93899ED}"/>
          </ac:picMkLst>
        </pc:picChg>
        <pc:picChg chg="del">
          <ac:chgData name="Rahul Behal" userId="0693dc31ab56fe8c" providerId="LiveId" clId="{2781DC43-B381-41A8-964C-D374B8068E65}" dt="2019-11-03T23:39:32.710" v="334" actId="478"/>
          <ac:picMkLst>
            <pc:docMk/>
            <pc:sldMk cId="1582770954" sldId="281"/>
            <ac:picMk id="9" creationId="{9D9195DC-90B6-40D2-8C41-5F228E6457A0}"/>
          </ac:picMkLst>
        </pc:picChg>
        <pc:picChg chg="del">
          <ac:chgData name="Rahul Behal" userId="0693dc31ab56fe8c" providerId="LiveId" clId="{2781DC43-B381-41A8-964C-D374B8068E65}" dt="2019-11-03T23:39:32.710" v="334" actId="478"/>
          <ac:picMkLst>
            <pc:docMk/>
            <pc:sldMk cId="1582770954" sldId="281"/>
            <ac:picMk id="10" creationId="{9118896E-6036-40AE-B26C-0544FCD04C31}"/>
          </ac:picMkLst>
        </pc:picChg>
        <pc:picChg chg="del">
          <ac:chgData name="Rahul Behal" userId="0693dc31ab56fe8c" providerId="LiveId" clId="{2781DC43-B381-41A8-964C-D374B8068E65}" dt="2019-11-03T23:39:32.710" v="334" actId="478"/>
          <ac:picMkLst>
            <pc:docMk/>
            <pc:sldMk cId="1582770954" sldId="281"/>
            <ac:picMk id="11" creationId="{D3C6487F-B2AD-4ED9-9164-2A7F243A0E3A}"/>
          </ac:picMkLst>
        </pc:picChg>
        <pc:picChg chg="del">
          <ac:chgData name="Rahul Behal" userId="0693dc31ab56fe8c" providerId="LiveId" clId="{2781DC43-B381-41A8-964C-D374B8068E65}" dt="2019-11-03T23:39:32.710" v="334" actId="478"/>
          <ac:picMkLst>
            <pc:docMk/>
            <pc:sldMk cId="1582770954" sldId="281"/>
            <ac:picMk id="12" creationId="{B4A34484-E3DE-4BD8-B30C-F71A06FFDA75}"/>
          </ac:picMkLst>
        </pc:picChg>
        <pc:picChg chg="del">
          <ac:chgData name="Rahul Behal" userId="0693dc31ab56fe8c" providerId="LiveId" clId="{2781DC43-B381-41A8-964C-D374B8068E65}" dt="2019-11-03T23:39:32.710" v="334" actId="478"/>
          <ac:picMkLst>
            <pc:docMk/>
            <pc:sldMk cId="1582770954" sldId="281"/>
            <ac:picMk id="23" creationId="{7C6BADEF-6C87-48F1-A079-C3A9A65CC2D5}"/>
          </ac:picMkLst>
        </pc:picChg>
        <pc:picChg chg="del">
          <ac:chgData name="Rahul Behal" userId="0693dc31ab56fe8c" providerId="LiveId" clId="{2781DC43-B381-41A8-964C-D374B8068E65}" dt="2019-11-03T23:39:32.710" v="334" actId="478"/>
          <ac:picMkLst>
            <pc:docMk/>
            <pc:sldMk cId="1582770954" sldId="281"/>
            <ac:picMk id="27" creationId="{A5874FC4-9CD3-4E97-97BC-573773B29082}"/>
          </ac:picMkLst>
        </pc:picChg>
        <pc:picChg chg="add mod">
          <ac:chgData name="Rahul Behal" userId="0693dc31ab56fe8c" providerId="LiveId" clId="{2781DC43-B381-41A8-964C-D374B8068E65}" dt="2019-11-03T23:43:24.971" v="437" actId="1076"/>
          <ac:picMkLst>
            <pc:docMk/>
            <pc:sldMk cId="1582770954" sldId="281"/>
            <ac:picMk id="1026" creationId="{8630DC9F-815F-432E-9A3C-CDC620BDD9F3}"/>
          </ac:picMkLst>
        </pc:picChg>
        <pc:cxnChg chg="del">
          <ac:chgData name="Rahul Behal" userId="0693dc31ab56fe8c" providerId="LiveId" clId="{2781DC43-B381-41A8-964C-D374B8068E65}" dt="2019-11-03T23:39:32.710" v="334" actId="478"/>
          <ac:cxnSpMkLst>
            <pc:docMk/>
            <pc:sldMk cId="1582770954" sldId="281"/>
            <ac:cxnSpMk id="30" creationId="{404A9F5D-A02E-4CB5-80B8-4315A231B73F}"/>
          </ac:cxnSpMkLst>
        </pc:cxnChg>
      </pc:sldChg>
      <pc:sldChg chg="del">
        <pc:chgData name="Rahul Behal" userId="0693dc31ab56fe8c" providerId="LiveId" clId="{2781DC43-B381-41A8-964C-D374B8068E65}" dt="2019-11-03T23:52:40.487" v="654" actId="2696"/>
        <pc:sldMkLst>
          <pc:docMk/>
          <pc:sldMk cId="1849045134" sldId="282"/>
        </pc:sldMkLst>
      </pc:sldChg>
      <pc:sldChg chg="del">
        <pc:chgData name="Rahul Behal" userId="0693dc31ab56fe8c" providerId="LiveId" clId="{2781DC43-B381-41A8-964C-D374B8068E65}" dt="2019-11-03T23:52:41.170" v="655" actId="2696"/>
        <pc:sldMkLst>
          <pc:docMk/>
          <pc:sldMk cId="2993206473" sldId="284"/>
        </pc:sldMkLst>
      </pc:sldChg>
    </pc:docChg>
  </pc:docChgLst>
  <pc:docChgLst>
    <pc:chgData name="Rahul Behal" userId="0693dc31ab56fe8c" providerId="Windows Live" clId="Web-{06CE5CED-D700-4C18-A319-7F87A96AD822}"/>
    <pc:docChg chg="addSld modSld">
      <pc:chgData name="Rahul Behal" userId="0693dc31ab56fe8c" providerId="Windows Live" clId="Web-{06CE5CED-D700-4C18-A319-7F87A96AD822}" dt="2019-09-30T00:11:15.813" v="8" actId="1076"/>
      <pc:docMkLst>
        <pc:docMk/>
      </pc:docMkLst>
      <pc:sldChg chg="addSp delSp modSp new">
        <pc:chgData name="Rahul Behal" userId="0693dc31ab56fe8c" providerId="Windows Live" clId="Web-{06CE5CED-D700-4C18-A319-7F87A96AD822}" dt="2019-09-30T00:11:15.813" v="8" actId="1076"/>
        <pc:sldMkLst>
          <pc:docMk/>
          <pc:sldMk cId="715563750" sldId="269"/>
        </pc:sldMkLst>
        <pc:spChg chg="del">
          <ac:chgData name="Rahul Behal" userId="0693dc31ab56fe8c" providerId="Windows Live" clId="Web-{06CE5CED-D700-4C18-A319-7F87A96AD822}" dt="2019-09-30T00:11:03.282" v="2"/>
          <ac:spMkLst>
            <pc:docMk/>
            <pc:sldMk cId="715563750" sldId="269"/>
            <ac:spMk id="2" creationId="{D41AA174-801F-4BDB-A18C-0B2D17E88DE1}"/>
          </ac:spMkLst>
        </pc:spChg>
        <pc:spChg chg="del">
          <ac:chgData name="Rahul Behal" userId="0693dc31ab56fe8c" providerId="Windows Live" clId="Web-{06CE5CED-D700-4C18-A319-7F87A96AD822}" dt="2019-09-30T00:11:01.594" v="1"/>
          <ac:spMkLst>
            <pc:docMk/>
            <pc:sldMk cId="715563750" sldId="269"/>
            <ac:spMk id="3" creationId="{9F99C579-2466-4685-B7DB-E0708EC39B02}"/>
          </ac:spMkLst>
        </pc:spChg>
        <pc:picChg chg="add mod">
          <ac:chgData name="Rahul Behal" userId="0693dc31ab56fe8c" providerId="Windows Live" clId="Web-{06CE5CED-D700-4C18-A319-7F87A96AD822}" dt="2019-09-30T00:11:15.813" v="8" actId="1076"/>
          <ac:picMkLst>
            <pc:docMk/>
            <pc:sldMk cId="715563750" sldId="269"/>
            <ac:picMk id="5" creationId="{1983B462-50A8-4823-A0CE-42527B5351E5}"/>
          </ac:picMkLst>
        </pc:picChg>
      </pc:sldChg>
    </pc:docChg>
  </pc:docChgLst>
  <pc:docChgLst>
    <pc:chgData name="Rahul Behal" userId="0693dc31ab56fe8c" providerId="LiveId" clId="{32271968-B3DD-4FA8-A944-66F873464FD7}"/>
    <pc:docChg chg="undo custSel addSld delSld modSld sldOrd">
      <pc:chgData name="Rahul Behal" userId="0693dc31ab56fe8c" providerId="LiveId" clId="{32271968-B3DD-4FA8-A944-66F873464FD7}" dt="2019-10-06T20:00:35.104" v="4065" actId="1076"/>
      <pc:docMkLst>
        <pc:docMk/>
      </pc:docMkLst>
      <pc:sldChg chg="modSp">
        <pc:chgData name="Rahul Behal" userId="0693dc31ab56fe8c" providerId="LiveId" clId="{32271968-B3DD-4FA8-A944-66F873464FD7}" dt="2019-10-06T18:43:55.693" v="1" actId="20577"/>
        <pc:sldMkLst>
          <pc:docMk/>
          <pc:sldMk cId="1437769267" sldId="256"/>
        </pc:sldMkLst>
        <pc:spChg chg="mod">
          <ac:chgData name="Rahul Behal" userId="0693dc31ab56fe8c" providerId="LiveId" clId="{32271968-B3DD-4FA8-A944-66F873464FD7}" dt="2019-10-06T18:43:55.693" v="1" actId="20577"/>
          <ac:spMkLst>
            <pc:docMk/>
            <pc:sldMk cId="1437769267" sldId="256"/>
            <ac:spMk id="3" creationId="{394D6026-7AAD-4003-A9AB-F178B85ED4BE}"/>
          </ac:spMkLst>
        </pc:spChg>
      </pc:sldChg>
      <pc:sldChg chg="addSp delSp modSp">
        <pc:chgData name="Rahul Behal" userId="0693dc31ab56fe8c" providerId="LiveId" clId="{32271968-B3DD-4FA8-A944-66F873464FD7}" dt="2019-10-06T18:48:23.618" v="299" actId="1076"/>
        <pc:sldMkLst>
          <pc:docMk/>
          <pc:sldMk cId="2622746309" sldId="257"/>
        </pc:sldMkLst>
        <pc:spChg chg="mod">
          <ac:chgData name="Rahul Behal" userId="0693dc31ab56fe8c" providerId="LiveId" clId="{32271968-B3DD-4FA8-A944-66F873464FD7}" dt="2019-10-06T18:48:23.618" v="299" actId="1076"/>
          <ac:spMkLst>
            <pc:docMk/>
            <pc:sldMk cId="2622746309" sldId="257"/>
            <ac:spMk id="2" creationId="{AA3098A8-1BB9-45F7-864B-52468E2BF360}"/>
          </ac:spMkLst>
        </pc:spChg>
        <pc:spChg chg="mod">
          <ac:chgData name="Rahul Behal" userId="0693dc31ab56fe8c" providerId="LiveId" clId="{32271968-B3DD-4FA8-A944-66F873464FD7}" dt="2019-10-06T18:48:18.997" v="298" actId="1076"/>
          <ac:spMkLst>
            <pc:docMk/>
            <pc:sldMk cId="2622746309" sldId="257"/>
            <ac:spMk id="3" creationId="{2D91DC3F-1A28-45B0-A8CA-3E272E29C37D}"/>
          </ac:spMkLst>
        </pc:spChg>
        <pc:graphicFrameChg chg="add del mod">
          <ac:chgData name="Rahul Behal" userId="0693dc31ab56fe8c" providerId="LiveId" clId="{32271968-B3DD-4FA8-A944-66F873464FD7}" dt="2019-10-06T18:44:09.864" v="3"/>
          <ac:graphicFrameMkLst>
            <pc:docMk/>
            <pc:sldMk cId="2622746309" sldId="257"/>
            <ac:graphicFrameMk id="4" creationId="{AE51DF1D-1ED7-4C4C-9F6C-9CDE7364D115}"/>
          </ac:graphicFrameMkLst>
        </pc:graphicFrameChg>
        <pc:picChg chg="del">
          <ac:chgData name="Rahul Behal" userId="0693dc31ab56fe8c" providerId="LiveId" clId="{32271968-B3DD-4FA8-A944-66F873464FD7}" dt="2019-10-06T18:44:24.502" v="7" actId="478"/>
          <ac:picMkLst>
            <pc:docMk/>
            <pc:sldMk cId="2622746309" sldId="257"/>
            <ac:picMk id="5" creationId="{3280100B-D039-4302-AC51-E35EE3AFE2F1}"/>
          </ac:picMkLst>
        </pc:picChg>
        <pc:picChg chg="add del mod">
          <ac:chgData name="Rahul Behal" userId="0693dc31ab56fe8c" providerId="LiveId" clId="{32271968-B3DD-4FA8-A944-66F873464FD7}" dt="2019-10-06T18:46:04.871" v="174"/>
          <ac:picMkLst>
            <pc:docMk/>
            <pc:sldMk cId="2622746309" sldId="257"/>
            <ac:picMk id="6" creationId="{58735739-829B-4823-BF02-12D49922EAE2}"/>
          </ac:picMkLst>
        </pc:picChg>
        <pc:picChg chg="add del mod">
          <ac:chgData name="Rahul Behal" userId="0693dc31ab56fe8c" providerId="LiveId" clId="{32271968-B3DD-4FA8-A944-66F873464FD7}" dt="2019-10-06T18:47:01.961" v="189" actId="478"/>
          <ac:picMkLst>
            <pc:docMk/>
            <pc:sldMk cId="2622746309" sldId="257"/>
            <ac:picMk id="7" creationId="{D81C2B59-C6E8-47F3-9995-E7161D3DBDD2}"/>
          </ac:picMkLst>
        </pc:picChg>
        <pc:picChg chg="add mod">
          <ac:chgData name="Rahul Behal" userId="0693dc31ab56fe8c" providerId="LiveId" clId="{32271968-B3DD-4FA8-A944-66F873464FD7}" dt="2019-10-06T18:48:11.641" v="297" actId="1076"/>
          <ac:picMkLst>
            <pc:docMk/>
            <pc:sldMk cId="2622746309" sldId="257"/>
            <ac:picMk id="8" creationId="{341490C2-14EE-4F08-AB6A-4239318C9D52}"/>
          </ac:picMkLst>
        </pc:picChg>
      </pc:sldChg>
      <pc:sldChg chg="addSp delSp modSp">
        <pc:chgData name="Rahul Behal" userId="0693dc31ab56fe8c" providerId="LiveId" clId="{32271968-B3DD-4FA8-A944-66F873464FD7}" dt="2019-10-06T19:18:53.704" v="2955" actId="1076"/>
        <pc:sldMkLst>
          <pc:docMk/>
          <pc:sldMk cId="2546144670" sldId="258"/>
        </pc:sldMkLst>
        <pc:spChg chg="mod">
          <ac:chgData name="Rahul Behal" userId="0693dc31ab56fe8c" providerId="LiveId" clId="{32271968-B3DD-4FA8-A944-66F873464FD7}" dt="2019-10-06T19:18:53.704" v="2955" actId="1076"/>
          <ac:spMkLst>
            <pc:docMk/>
            <pc:sldMk cId="2546144670" sldId="258"/>
            <ac:spMk id="2" creationId="{9ACB0685-C53F-4A10-9ABA-0045980A6E41}"/>
          </ac:spMkLst>
        </pc:spChg>
        <pc:spChg chg="mod">
          <ac:chgData name="Rahul Behal" userId="0693dc31ab56fe8c" providerId="LiveId" clId="{32271968-B3DD-4FA8-A944-66F873464FD7}" dt="2019-10-06T19:18:53.704" v="2955" actId="1076"/>
          <ac:spMkLst>
            <pc:docMk/>
            <pc:sldMk cId="2546144670" sldId="258"/>
            <ac:spMk id="3" creationId="{626D5477-E1DF-48DD-9826-25866F3C9E6C}"/>
          </ac:spMkLst>
        </pc:spChg>
        <pc:spChg chg="del">
          <ac:chgData name="Rahul Behal" userId="0693dc31ab56fe8c" providerId="LiveId" clId="{32271968-B3DD-4FA8-A944-66F873464FD7}" dt="2019-10-06T18:45:35.811" v="170" actId="478"/>
          <ac:spMkLst>
            <pc:docMk/>
            <pc:sldMk cId="2546144670" sldId="258"/>
            <ac:spMk id="6" creationId="{847DD68E-18B8-4BD6-9492-2BF76B57D512}"/>
          </ac:spMkLst>
        </pc:spChg>
        <pc:spChg chg="del">
          <ac:chgData name="Rahul Behal" userId="0693dc31ab56fe8c" providerId="LiveId" clId="{32271968-B3DD-4FA8-A944-66F873464FD7}" dt="2019-10-06T18:45:38.828" v="171" actId="478"/>
          <ac:spMkLst>
            <pc:docMk/>
            <pc:sldMk cId="2546144670" sldId="258"/>
            <ac:spMk id="7" creationId="{E00A7C36-2DE0-464E-BCC4-96A257E6EC97}"/>
          </ac:spMkLst>
        </pc:spChg>
        <pc:picChg chg="del">
          <ac:chgData name="Rahul Behal" userId="0693dc31ab56fe8c" providerId="LiveId" clId="{32271968-B3DD-4FA8-A944-66F873464FD7}" dt="2019-10-06T18:45:26.174" v="145" actId="478"/>
          <ac:picMkLst>
            <pc:docMk/>
            <pc:sldMk cId="2546144670" sldId="258"/>
            <ac:picMk id="5" creationId="{0316509A-C888-4018-9B7F-1596BE9B430B}"/>
          </ac:picMkLst>
        </pc:picChg>
        <pc:picChg chg="add mod">
          <ac:chgData name="Rahul Behal" userId="0693dc31ab56fe8c" providerId="LiveId" clId="{32271968-B3DD-4FA8-A944-66F873464FD7}" dt="2019-10-06T19:18:53.704" v="2955" actId="1076"/>
          <ac:picMkLst>
            <pc:docMk/>
            <pc:sldMk cId="2546144670" sldId="258"/>
            <ac:picMk id="8" creationId="{7C34CC5C-1D99-49E1-9A32-5A107DF80645}"/>
          </ac:picMkLst>
        </pc:picChg>
      </pc:sldChg>
      <pc:sldChg chg="del">
        <pc:chgData name="Rahul Behal" userId="0693dc31ab56fe8c" providerId="LiveId" clId="{32271968-B3DD-4FA8-A944-66F873464FD7}" dt="2019-10-06T19:13:21.411" v="2414" actId="2696"/>
        <pc:sldMkLst>
          <pc:docMk/>
          <pc:sldMk cId="135220948" sldId="259"/>
        </pc:sldMkLst>
      </pc:sldChg>
      <pc:sldChg chg="del">
        <pc:chgData name="Rahul Behal" userId="0693dc31ab56fe8c" providerId="LiveId" clId="{32271968-B3DD-4FA8-A944-66F873464FD7}" dt="2019-10-06T19:13:21.918" v="2415" actId="2696"/>
        <pc:sldMkLst>
          <pc:docMk/>
          <pc:sldMk cId="2959091943" sldId="260"/>
        </pc:sldMkLst>
      </pc:sldChg>
      <pc:sldChg chg="addSp delSp modSp">
        <pc:chgData name="Rahul Behal" userId="0693dc31ab56fe8c" providerId="LiveId" clId="{32271968-B3DD-4FA8-A944-66F873464FD7}" dt="2019-10-06T19:05:58.663" v="1285" actId="20577"/>
        <pc:sldMkLst>
          <pc:docMk/>
          <pc:sldMk cId="2888814554" sldId="261"/>
        </pc:sldMkLst>
        <pc:spChg chg="mod">
          <ac:chgData name="Rahul Behal" userId="0693dc31ab56fe8c" providerId="LiveId" clId="{32271968-B3DD-4FA8-A944-66F873464FD7}" dt="2019-10-06T19:05:58.663" v="1285" actId="20577"/>
          <ac:spMkLst>
            <pc:docMk/>
            <pc:sldMk cId="2888814554" sldId="261"/>
            <ac:spMk id="2" creationId="{EE287CC8-64EC-4443-9F59-EA7029A3AAC4}"/>
          </ac:spMkLst>
        </pc:spChg>
        <pc:spChg chg="mod">
          <ac:chgData name="Rahul Behal" userId="0693dc31ab56fe8c" providerId="LiveId" clId="{32271968-B3DD-4FA8-A944-66F873464FD7}" dt="2019-10-06T19:05:45.417" v="1279" actId="14"/>
          <ac:spMkLst>
            <pc:docMk/>
            <pc:sldMk cId="2888814554" sldId="261"/>
            <ac:spMk id="3" creationId="{04176993-5D06-40E4-B428-3EF03D5F758E}"/>
          </ac:spMkLst>
        </pc:spChg>
        <pc:picChg chg="add mod">
          <ac:chgData name="Rahul Behal" userId="0693dc31ab56fe8c" providerId="LiveId" clId="{32271968-B3DD-4FA8-A944-66F873464FD7}" dt="2019-10-06T19:04:45.362" v="1073" actId="1076"/>
          <ac:picMkLst>
            <pc:docMk/>
            <pc:sldMk cId="2888814554" sldId="261"/>
            <ac:picMk id="4" creationId="{D2A3D801-498C-44E4-BC26-ADB1D0C994D3}"/>
          </ac:picMkLst>
        </pc:picChg>
        <pc:picChg chg="add del mod">
          <ac:chgData name="Rahul Behal" userId="0693dc31ab56fe8c" providerId="LiveId" clId="{32271968-B3DD-4FA8-A944-66F873464FD7}" dt="2019-10-06T19:04:25.205" v="1065" actId="478"/>
          <ac:picMkLst>
            <pc:docMk/>
            <pc:sldMk cId="2888814554" sldId="261"/>
            <ac:picMk id="5" creationId="{F306C807-F9F0-46F5-8902-5478B4515A02}"/>
          </ac:picMkLst>
        </pc:picChg>
        <pc:picChg chg="add del mod">
          <ac:chgData name="Rahul Behal" userId="0693dc31ab56fe8c" providerId="LiveId" clId="{32271968-B3DD-4FA8-A944-66F873464FD7}" dt="2019-10-06T19:04:25.205" v="1065" actId="478"/>
          <ac:picMkLst>
            <pc:docMk/>
            <pc:sldMk cId="2888814554" sldId="261"/>
            <ac:picMk id="6" creationId="{730AF5CE-1108-4AD9-9CE5-07161E2D526D}"/>
          </ac:picMkLst>
        </pc:picChg>
        <pc:picChg chg="add mod">
          <ac:chgData name="Rahul Behal" userId="0693dc31ab56fe8c" providerId="LiveId" clId="{32271968-B3DD-4FA8-A944-66F873464FD7}" dt="2019-10-06T19:05:51.734" v="1281" actId="1076"/>
          <ac:picMkLst>
            <pc:docMk/>
            <pc:sldMk cId="2888814554" sldId="261"/>
            <ac:picMk id="7" creationId="{D7E9A325-6016-4411-B1E9-F5B41DADDBF9}"/>
          </ac:picMkLst>
        </pc:picChg>
        <pc:picChg chg="add mod">
          <ac:chgData name="Rahul Behal" userId="0693dc31ab56fe8c" providerId="LiveId" clId="{32271968-B3DD-4FA8-A944-66F873464FD7}" dt="2019-10-06T19:04:38.406" v="1069" actId="1076"/>
          <ac:picMkLst>
            <pc:docMk/>
            <pc:sldMk cId="2888814554" sldId="261"/>
            <ac:picMk id="8" creationId="{BBC15D81-76FB-418F-B1B6-F40EBD3111DD}"/>
          </ac:picMkLst>
        </pc:picChg>
      </pc:sldChg>
      <pc:sldChg chg="addSp delSp modSp">
        <pc:chgData name="Rahul Behal" userId="0693dc31ab56fe8c" providerId="LiveId" clId="{32271968-B3DD-4FA8-A944-66F873464FD7}" dt="2019-10-06T19:14:45.325" v="2673" actId="27636"/>
        <pc:sldMkLst>
          <pc:docMk/>
          <pc:sldMk cId="3728754750" sldId="262"/>
        </pc:sldMkLst>
        <pc:spChg chg="mod">
          <ac:chgData name="Rahul Behal" userId="0693dc31ab56fe8c" providerId="LiveId" clId="{32271968-B3DD-4FA8-A944-66F873464FD7}" dt="2019-10-06T19:06:45.799" v="1369" actId="20577"/>
          <ac:spMkLst>
            <pc:docMk/>
            <pc:sldMk cId="3728754750" sldId="262"/>
            <ac:spMk id="2" creationId="{EE287CC8-64EC-4443-9F59-EA7029A3AAC4}"/>
          </ac:spMkLst>
        </pc:spChg>
        <pc:spChg chg="del">
          <ac:chgData name="Rahul Behal" userId="0693dc31ab56fe8c" providerId="LiveId" clId="{32271968-B3DD-4FA8-A944-66F873464FD7}" dt="2019-10-06T19:06:32.504" v="1338" actId="478"/>
          <ac:spMkLst>
            <pc:docMk/>
            <pc:sldMk cId="3728754750" sldId="262"/>
            <ac:spMk id="7" creationId="{137E2C42-5509-4FB9-85E0-75F36CBDFDA6}"/>
          </ac:spMkLst>
        </pc:spChg>
        <pc:spChg chg="del">
          <ac:chgData name="Rahul Behal" userId="0693dc31ab56fe8c" providerId="LiveId" clId="{32271968-B3DD-4FA8-A944-66F873464FD7}" dt="2019-10-06T19:06:24.793" v="1337" actId="478"/>
          <ac:spMkLst>
            <pc:docMk/>
            <pc:sldMk cId="3728754750" sldId="262"/>
            <ac:spMk id="9" creationId="{20120435-B987-466D-8D14-BDD9A29A6392}"/>
          </ac:spMkLst>
        </pc:spChg>
        <pc:spChg chg="del mod">
          <ac:chgData name="Rahul Behal" userId="0693dc31ab56fe8c" providerId="LiveId" clId="{32271968-B3DD-4FA8-A944-66F873464FD7}" dt="2019-10-06T19:06:19.358" v="1335" actId="478"/>
          <ac:spMkLst>
            <pc:docMk/>
            <pc:sldMk cId="3728754750" sldId="262"/>
            <ac:spMk id="11" creationId="{B396DB19-56A2-4206-9D50-EE1A9DD0502C}"/>
          </ac:spMkLst>
        </pc:spChg>
        <pc:spChg chg="del">
          <ac:chgData name="Rahul Behal" userId="0693dc31ab56fe8c" providerId="LiveId" clId="{32271968-B3DD-4FA8-A944-66F873464FD7}" dt="2019-10-06T19:06:21.060" v="1336" actId="478"/>
          <ac:spMkLst>
            <pc:docMk/>
            <pc:sldMk cId="3728754750" sldId="262"/>
            <ac:spMk id="13" creationId="{7E643C87-D7F0-4BD0-A757-8A38C104E0A8}"/>
          </ac:spMkLst>
        </pc:spChg>
        <pc:spChg chg="add mod">
          <ac:chgData name="Rahul Behal" userId="0693dc31ab56fe8c" providerId="LiveId" clId="{32271968-B3DD-4FA8-A944-66F873464FD7}" dt="2019-10-06T19:14:45.325" v="2673" actId="27636"/>
          <ac:spMkLst>
            <pc:docMk/>
            <pc:sldMk cId="3728754750" sldId="262"/>
            <ac:spMk id="14" creationId="{9AC2D667-AD86-498B-A062-AEDE020C8158}"/>
          </ac:spMkLst>
        </pc:spChg>
        <pc:picChg chg="del">
          <ac:chgData name="Rahul Behal" userId="0693dc31ab56fe8c" providerId="LiveId" clId="{32271968-B3DD-4FA8-A944-66F873464FD7}" dt="2019-10-06T19:06:11.830" v="1330" actId="478"/>
          <ac:picMkLst>
            <pc:docMk/>
            <pc:sldMk cId="3728754750" sldId="262"/>
            <ac:picMk id="6" creationId="{549F1E14-4BFC-4BED-B377-668459A75592}"/>
          </ac:picMkLst>
        </pc:picChg>
        <pc:picChg chg="del">
          <ac:chgData name="Rahul Behal" userId="0693dc31ab56fe8c" providerId="LiveId" clId="{32271968-B3DD-4FA8-A944-66F873464FD7}" dt="2019-10-06T19:06:13.092" v="1331" actId="478"/>
          <ac:picMkLst>
            <pc:docMk/>
            <pc:sldMk cId="3728754750" sldId="262"/>
            <ac:picMk id="8" creationId="{84BEE8A2-2471-45B2-89CE-A4E3ED52B845}"/>
          </ac:picMkLst>
        </pc:picChg>
        <pc:picChg chg="del">
          <ac:chgData name="Rahul Behal" userId="0693dc31ab56fe8c" providerId="LiveId" clId="{32271968-B3DD-4FA8-A944-66F873464FD7}" dt="2019-10-06T19:06:16.030" v="1333" actId="478"/>
          <ac:picMkLst>
            <pc:docMk/>
            <pc:sldMk cId="3728754750" sldId="262"/>
            <ac:picMk id="10" creationId="{F458592D-9512-4C1A-9B07-49F07B066E95}"/>
          </ac:picMkLst>
        </pc:picChg>
        <pc:picChg chg="del">
          <ac:chgData name="Rahul Behal" userId="0693dc31ab56fe8c" providerId="LiveId" clId="{32271968-B3DD-4FA8-A944-66F873464FD7}" dt="2019-10-06T19:06:13.894" v="1332" actId="478"/>
          <ac:picMkLst>
            <pc:docMk/>
            <pc:sldMk cId="3728754750" sldId="262"/>
            <ac:picMk id="12" creationId="{248CB36B-D4D1-48E3-9A02-90843D619771}"/>
          </ac:picMkLst>
        </pc:picChg>
      </pc:sldChg>
      <pc:sldChg chg="addSp delSp modSp ord">
        <pc:chgData name="Rahul Behal" userId="0693dc31ab56fe8c" providerId="LiveId" clId="{32271968-B3DD-4FA8-A944-66F873464FD7}" dt="2019-10-06T19:18:46.868" v="2954" actId="1076"/>
        <pc:sldMkLst>
          <pc:docMk/>
          <pc:sldMk cId="675075613" sldId="263"/>
        </pc:sldMkLst>
        <pc:spChg chg="mod">
          <ac:chgData name="Rahul Behal" userId="0693dc31ab56fe8c" providerId="LiveId" clId="{32271968-B3DD-4FA8-A944-66F873464FD7}" dt="2019-10-06T19:18:46.868" v="2954" actId="1076"/>
          <ac:spMkLst>
            <pc:docMk/>
            <pc:sldMk cId="675075613" sldId="263"/>
            <ac:spMk id="2" creationId="{9ACB0685-C53F-4A10-9ABA-0045980A6E41}"/>
          </ac:spMkLst>
        </pc:spChg>
        <pc:picChg chg="add mod">
          <ac:chgData name="Rahul Behal" userId="0693dc31ab56fe8c" providerId="LiveId" clId="{32271968-B3DD-4FA8-A944-66F873464FD7}" dt="2019-10-06T19:18:43.976" v="2953" actId="1076"/>
          <ac:picMkLst>
            <pc:docMk/>
            <pc:sldMk cId="675075613" sldId="263"/>
            <ac:picMk id="3" creationId="{0DDBAE54-1E3F-43D5-9F3D-6F7FCD56FBCF}"/>
          </ac:picMkLst>
        </pc:picChg>
        <pc:picChg chg="del">
          <ac:chgData name="Rahul Behal" userId="0693dc31ab56fe8c" providerId="LiveId" clId="{32271968-B3DD-4FA8-A944-66F873464FD7}" dt="2019-10-06T18:49:06.986" v="315" actId="478"/>
          <ac:picMkLst>
            <pc:docMk/>
            <pc:sldMk cId="675075613" sldId="263"/>
            <ac:picMk id="4" creationId="{BE2169AE-2712-4E99-9F6F-8428F381BE9B}"/>
          </ac:picMkLst>
        </pc:picChg>
        <pc:picChg chg="add mod">
          <ac:chgData name="Rahul Behal" userId="0693dc31ab56fe8c" providerId="LiveId" clId="{32271968-B3DD-4FA8-A944-66F873464FD7}" dt="2019-10-06T19:18:43.976" v="2953" actId="1076"/>
          <ac:picMkLst>
            <pc:docMk/>
            <pc:sldMk cId="675075613" sldId="263"/>
            <ac:picMk id="5" creationId="{6E8422CC-1C6E-4657-B112-6A9875E3FF97}"/>
          </ac:picMkLst>
        </pc:picChg>
        <pc:picChg chg="add del mod">
          <ac:chgData name="Rahul Behal" userId="0693dc31ab56fe8c" providerId="LiveId" clId="{32271968-B3DD-4FA8-A944-66F873464FD7}" dt="2019-10-06T18:50:44.264" v="337" actId="478"/>
          <ac:picMkLst>
            <pc:docMk/>
            <pc:sldMk cId="675075613" sldId="263"/>
            <ac:picMk id="6" creationId="{E7B1E74E-DBA8-40C5-A6DE-B822DDC386AE}"/>
          </ac:picMkLst>
        </pc:picChg>
        <pc:picChg chg="add mod">
          <ac:chgData name="Rahul Behal" userId="0693dc31ab56fe8c" providerId="LiveId" clId="{32271968-B3DD-4FA8-A944-66F873464FD7}" dt="2019-10-06T19:18:43.976" v="2953" actId="1076"/>
          <ac:picMkLst>
            <pc:docMk/>
            <pc:sldMk cId="675075613" sldId="263"/>
            <ac:picMk id="7" creationId="{97EF01F8-FD57-4344-B594-D7D7F9D6A18B}"/>
          </ac:picMkLst>
        </pc:picChg>
      </pc:sldChg>
      <pc:sldChg chg="del">
        <pc:chgData name="Rahul Behal" userId="0693dc31ab56fe8c" providerId="LiveId" clId="{32271968-B3DD-4FA8-A944-66F873464FD7}" dt="2019-10-06T19:13:22.520" v="2416" actId="2696"/>
        <pc:sldMkLst>
          <pc:docMk/>
          <pc:sldMk cId="3556494064" sldId="264"/>
        </pc:sldMkLst>
      </pc:sldChg>
      <pc:sldChg chg="del">
        <pc:chgData name="Rahul Behal" userId="0693dc31ab56fe8c" providerId="LiveId" clId="{32271968-B3DD-4FA8-A944-66F873464FD7}" dt="2019-10-06T19:13:17.436" v="2412" actId="2696"/>
        <pc:sldMkLst>
          <pc:docMk/>
          <pc:sldMk cId="543136040" sldId="266"/>
        </pc:sldMkLst>
      </pc:sldChg>
      <pc:sldChg chg="del">
        <pc:chgData name="Rahul Behal" userId="0693dc31ab56fe8c" providerId="LiveId" clId="{32271968-B3DD-4FA8-A944-66F873464FD7}" dt="2019-10-06T19:13:19.833" v="2413" actId="2696"/>
        <pc:sldMkLst>
          <pc:docMk/>
          <pc:sldMk cId="2763983113" sldId="267"/>
        </pc:sldMkLst>
      </pc:sldChg>
      <pc:sldChg chg="del">
        <pc:chgData name="Rahul Behal" userId="0693dc31ab56fe8c" providerId="LiveId" clId="{32271968-B3DD-4FA8-A944-66F873464FD7}" dt="2019-10-06T19:18:36.756" v="2952" actId="2696"/>
        <pc:sldMkLst>
          <pc:docMk/>
          <pc:sldMk cId="1845816646" sldId="268"/>
        </pc:sldMkLst>
      </pc:sldChg>
      <pc:sldChg chg="del">
        <pc:chgData name="Rahul Behal" userId="0693dc31ab56fe8c" providerId="LiveId" clId="{32271968-B3DD-4FA8-A944-66F873464FD7}" dt="2019-10-06T19:13:15.508" v="2411" actId="2696"/>
        <pc:sldMkLst>
          <pc:docMk/>
          <pc:sldMk cId="715563750" sldId="269"/>
        </pc:sldMkLst>
      </pc:sldChg>
      <pc:sldChg chg="addSp delSp modSp add">
        <pc:chgData name="Rahul Behal" userId="0693dc31ab56fe8c" providerId="LiveId" clId="{32271968-B3DD-4FA8-A944-66F873464FD7}" dt="2019-10-06T19:19:02.917" v="2956" actId="1076"/>
        <pc:sldMkLst>
          <pc:docMk/>
          <pc:sldMk cId="500297484" sldId="270"/>
        </pc:sldMkLst>
        <pc:spChg chg="mod">
          <ac:chgData name="Rahul Behal" userId="0693dc31ab56fe8c" providerId="LiveId" clId="{32271968-B3DD-4FA8-A944-66F873464FD7}" dt="2019-10-06T19:19:02.917" v="2956" actId="1076"/>
          <ac:spMkLst>
            <pc:docMk/>
            <pc:sldMk cId="500297484" sldId="270"/>
            <ac:spMk id="2" creationId="{9ACB0685-C53F-4A10-9ABA-0045980A6E41}"/>
          </ac:spMkLst>
        </pc:spChg>
        <pc:spChg chg="mod">
          <ac:chgData name="Rahul Behal" userId="0693dc31ab56fe8c" providerId="LiveId" clId="{32271968-B3DD-4FA8-A944-66F873464FD7}" dt="2019-10-06T19:19:02.917" v="2956" actId="1076"/>
          <ac:spMkLst>
            <pc:docMk/>
            <pc:sldMk cId="500297484" sldId="270"/>
            <ac:spMk id="3" creationId="{626D5477-E1DF-48DD-9826-25866F3C9E6C}"/>
          </ac:spMkLst>
        </pc:spChg>
        <pc:picChg chg="add del">
          <ac:chgData name="Rahul Behal" userId="0693dc31ab56fe8c" providerId="LiveId" clId="{32271968-B3DD-4FA8-A944-66F873464FD7}" dt="2019-10-06T18:55:40.913" v="673" actId="478"/>
          <ac:picMkLst>
            <pc:docMk/>
            <pc:sldMk cId="500297484" sldId="270"/>
            <ac:picMk id="4" creationId="{9B57FB95-43A6-450B-A1B9-F1FE23B86884}"/>
          </ac:picMkLst>
        </pc:picChg>
        <pc:picChg chg="add mod">
          <ac:chgData name="Rahul Behal" userId="0693dc31ab56fe8c" providerId="LiveId" clId="{32271968-B3DD-4FA8-A944-66F873464FD7}" dt="2019-10-06T19:19:02.917" v="2956" actId="1076"/>
          <ac:picMkLst>
            <pc:docMk/>
            <pc:sldMk cId="500297484" sldId="270"/>
            <ac:picMk id="5" creationId="{5783C6DA-B0C3-40CC-A581-53CE5C122C2C}"/>
          </ac:picMkLst>
        </pc:picChg>
        <pc:picChg chg="del">
          <ac:chgData name="Rahul Behal" userId="0693dc31ab56fe8c" providerId="LiveId" clId="{32271968-B3DD-4FA8-A944-66F873464FD7}" dt="2019-10-06T18:57:14.847" v="675" actId="478"/>
          <ac:picMkLst>
            <pc:docMk/>
            <pc:sldMk cId="500297484" sldId="270"/>
            <ac:picMk id="8" creationId="{7C34CC5C-1D99-49E1-9A32-5A107DF80645}"/>
          </ac:picMkLst>
        </pc:picChg>
      </pc:sldChg>
      <pc:sldChg chg="addSp modSp add">
        <pc:chgData name="Rahul Behal" userId="0693dc31ab56fe8c" providerId="LiveId" clId="{32271968-B3DD-4FA8-A944-66F873464FD7}" dt="2019-10-06T19:13:46.016" v="2420" actId="1076"/>
        <pc:sldMkLst>
          <pc:docMk/>
          <pc:sldMk cId="2584718414" sldId="271"/>
        </pc:sldMkLst>
        <pc:spChg chg="mod">
          <ac:chgData name="Rahul Behal" userId="0693dc31ab56fe8c" providerId="LiveId" clId="{32271968-B3DD-4FA8-A944-66F873464FD7}" dt="2019-10-06T19:13:43.402" v="2419" actId="27636"/>
          <ac:spMkLst>
            <pc:docMk/>
            <pc:sldMk cId="2584718414" sldId="271"/>
            <ac:spMk id="14" creationId="{9AC2D667-AD86-498B-A062-AEDE020C8158}"/>
          </ac:spMkLst>
        </pc:spChg>
        <pc:picChg chg="add mod">
          <ac:chgData name="Rahul Behal" userId="0693dc31ab56fe8c" providerId="LiveId" clId="{32271968-B3DD-4FA8-A944-66F873464FD7}" dt="2019-10-06T19:13:46.016" v="2420" actId="1076"/>
          <ac:picMkLst>
            <pc:docMk/>
            <pc:sldMk cId="2584718414" sldId="271"/>
            <ac:picMk id="3" creationId="{F3A0F749-8569-4AEE-A7BD-CF668116BFAD}"/>
          </ac:picMkLst>
        </pc:picChg>
      </pc:sldChg>
      <pc:sldChg chg="modSp add">
        <pc:chgData name="Rahul Behal" userId="0693dc31ab56fe8c" providerId="LiveId" clId="{32271968-B3DD-4FA8-A944-66F873464FD7}" dt="2019-10-06T19:59:45.143" v="4010" actId="27636"/>
        <pc:sldMkLst>
          <pc:docMk/>
          <pc:sldMk cId="457828134" sldId="272"/>
        </pc:sldMkLst>
        <pc:spChg chg="mod">
          <ac:chgData name="Rahul Behal" userId="0693dc31ab56fe8c" providerId="LiveId" clId="{32271968-B3DD-4FA8-A944-66F873464FD7}" dt="2019-10-06T19:17:30.970" v="2951" actId="6549"/>
          <ac:spMkLst>
            <pc:docMk/>
            <pc:sldMk cId="457828134" sldId="272"/>
            <ac:spMk id="2" creationId="{DAB27384-F7E8-4998-8DB7-145B3272A259}"/>
          </ac:spMkLst>
        </pc:spChg>
        <pc:spChg chg="mod">
          <ac:chgData name="Rahul Behal" userId="0693dc31ab56fe8c" providerId="LiveId" clId="{32271968-B3DD-4FA8-A944-66F873464FD7}" dt="2019-10-06T19:59:45.143" v="4010" actId="27636"/>
          <ac:spMkLst>
            <pc:docMk/>
            <pc:sldMk cId="457828134" sldId="272"/>
            <ac:spMk id="3" creationId="{4EC3D80E-4456-43FF-904E-A71FC6D89980}"/>
          </ac:spMkLst>
        </pc:spChg>
      </pc:sldChg>
      <pc:sldChg chg="addSp modSp add ord">
        <pc:chgData name="Rahul Behal" userId="0693dc31ab56fe8c" providerId="LiveId" clId="{32271968-B3DD-4FA8-A944-66F873464FD7}" dt="2019-10-06T20:00:35.104" v="4065" actId="1076"/>
        <pc:sldMkLst>
          <pc:docMk/>
          <pc:sldMk cId="695198780" sldId="273"/>
        </pc:sldMkLst>
        <pc:spChg chg="mod">
          <ac:chgData name="Rahul Behal" userId="0693dc31ab56fe8c" providerId="LiveId" clId="{32271968-B3DD-4FA8-A944-66F873464FD7}" dt="2019-10-06T20:00:35.104" v="4065" actId="1076"/>
          <ac:spMkLst>
            <pc:docMk/>
            <pc:sldMk cId="695198780" sldId="273"/>
            <ac:spMk id="2" creationId="{C3A0E375-C6C9-4A19-BDB7-75EE21AB2C8E}"/>
          </ac:spMkLst>
        </pc:spChg>
        <pc:spChg chg="mod">
          <ac:chgData name="Rahul Behal" userId="0693dc31ab56fe8c" providerId="LiveId" clId="{32271968-B3DD-4FA8-A944-66F873464FD7}" dt="2019-10-06T20:00:23.912" v="4063" actId="1076"/>
          <ac:spMkLst>
            <pc:docMk/>
            <pc:sldMk cId="695198780" sldId="273"/>
            <ac:spMk id="3" creationId="{303AFABB-9BB2-4351-A48B-E383AE0DA0BD}"/>
          </ac:spMkLst>
        </pc:spChg>
        <pc:picChg chg="add mod">
          <ac:chgData name="Rahul Behal" userId="0693dc31ab56fe8c" providerId="LiveId" clId="{32271968-B3DD-4FA8-A944-66F873464FD7}" dt="2019-10-06T20:00:27.644" v="4064" actId="1076"/>
          <ac:picMkLst>
            <pc:docMk/>
            <pc:sldMk cId="695198780" sldId="273"/>
            <ac:picMk id="4" creationId="{B1E1B4FD-E1C5-4668-B531-FBB6C90A888D}"/>
          </ac:picMkLst>
        </pc:picChg>
      </pc:sldChg>
    </pc:docChg>
  </pc:docChgLst>
  <pc:docChgLst>
    <pc:chgData name="Rahul Behal" userId="0693dc31ab56fe8c" providerId="LiveId" clId="{92823A4C-14CB-40C5-BF68-F54052C00DC8}"/>
    <pc:docChg chg="undo custSel mod addSld delSld modSld sldOrd">
      <pc:chgData name="Rahul Behal" userId="0693dc31ab56fe8c" providerId="LiveId" clId="{92823A4C-14CB-40C5-BF68-F54052C00DC8}" dt="2019-10-20T23:04:59.928" v="1757" actId="2696"/>
      <pc:docMkLst>
        <pc:docMk/>
      </pc:docMkLst>
      <pc:sldChg chg="modSp">
        <pc:chgData name="Rahul Behal" userId="0693dc31ab56fe8c" providerId="LiveId" clId="{92823A4C-14CB-40C5-BF68-F54052C00DC8}" dt="2019-10-19T23:06:11.701" v="1" actId="20577"/>
        <pc:sldMkLst>
          <pc:docMk/>
          <pc:sldMk cId="1437769267" sldId="256"/>
        </pc:sldMkLst>
        <pc:spChg chg="mod">
          <ac:chgData name="Rahul Behal" userId="0693dc31ab56fe8c" providerId="LiveId" clId="{92823A4C-14CB-40C5-BF68-F54052C00DC8}" dt="2019-10-19T23:06:11.701" v="1" actId="20577"/>
          <ac:spMkLst>
            <pc:docMk/>
            <pc:sldMk cId="1437769267" sldId="256"/>
            <ac:spMk id="3" creationId="{394D6026-7AAD-4003-A9AB-F178B85ED4BE}"/>
          </ac:spMkLst>
        </pc:spChg>
      </pc:sldChg>
      <pc:sldChg chg="del">
        <pc:chgData name="Rahul Behal" userId="0693dc31ab56fe8c" providerId="LiveId" clId="{92823A4C-14CB-40C5-BF68-F54052C00DC8}" dt="2019-10-19T23:06:24.059" v="2" actId="2696"/>
        <pc:sldMkLst>
          <pc:docMk/>
          <pc:sldMk cId="2622746309" sldId="257"/>
        </pc:sldMkLst>
      </pc:sldChg>
      <pc:sldChg chg="del">
        <pc:chgData name="Rahul Behal" userId="0693dc31ab56fe8c" providerId="LiveId" clId="{92823A4C-14CB-40C5-BF68-F54052C00DC8}" dt="2019-10-20T22:06:33.705" v="1176" actId="2696"/>
        <pc:sldMkLst>
          <pc:docMk/>
          <pc:sldMk cId="2546144670" sldId="258"/>
        </pc:sldMkLst>
      </pc:sldChg>
      <pc:sldChg chg="addSp delSp modSp">
        <pc:chgData name="Rahul Behal" userId="0693dc31ab56fe8c" providerId="LiveId" clId="{92823A4C-14CB-40C5-BF68-F54052C00DC8}" dt="2019-10-20T22:02:22.818" v="1130" actId="20577"/>
        <pc:sldMkLst>
          <pc:docMk/>
          <pc:sldMk cId="675075613" sldId="263"/>
        </pc:sldMkLst>
        <pc:spChg chg="mod">
          <ac:chgData name="Rahul Behal" userId="0693dc31ab56fe8c" providerId="LiveId" clId="{92823A4C-14CB-40C5-BF68-F54052C00DC8}" dt="2019-10-19T23:32:11.688" v="294" actId="1076"/>
          <ac:spMkLst>
            <pc:docMk/>
            <pc:sldMk cId="675075613" sldId="263"/>
            <ac:spMk id="2" creationId="{9ACB0685-C53F-4A10-9ABA-0045980A6E41}"/>
          </ac:spMkLst>
        </pc:spChg>
        <pc:spChg chg="add del mod">
          <ac:chgData name="Rahul Behal" userId="0693dc31ab56fe8c" providerId="LiveId" clId="{92823A4C-14CB-40C5-BF68-F54052C00DC8}" dt="2019-10-19T23:32:26.919" v="303"/>
          <ac:spMkLst>
            <pc:docMk/>
            <pc:sldMk cId="675075613" sldId="263"/>
            <ac:spMk id="3" creationId="{FF1093FF-0493-4EC7-82A4-5743C94F25A3}"/>
          </ac:spMkLst>
        </pc:spChg>
        <pc:spChg chg="add mod">
          <ac:chgData name="Rahul Behal" userId="0693dc31ab56fe8c" providerId="LiveId" clId="{92823A4C-14CB-40C5-BF68-F54052C00DC8}" dt="2019-10-20T21:18:29.319" v="610" actId="1076"/>
          <ac:spMkLst>
            <pc:docMk/>
            <pc:sldMk cId="675075613" sldId="263"/>
            <ac:spMk id="5" creationId="{B3892780-5A60-4AEC-96FD-B644DEDD7634}"/>
          </ac:spMkLst>
        </pc:spChg>
        <pc:spChg chg="add mod">
          <ac:chgData name="Rahul Behal" userId="0693dc31ab56fe8c" providerId="LiveId" clId="{92823A4C-14CB-40C5-BF68-F54052C00DC8}" dt="2019-10-20T21:18:29.319" v="610" actId="1076"/>
          <ac:spMkLst>
            <pc:docMk/>
            <pc:sldMk cId="675075613" sldId="263"/>
            <ac:spMk id="7" creationId="{ACA93484-80FF-4937-AFFA-78F62ACFA07D}"/>
          </ac:spMkLst>
        </pc:spChg>
        <pc:spChg chg="add mod">
          <ac:chgData name="Rahul Behal" userId="0693dc31ab56fe8c" providerId="LiveId" clId="{92823A4C-14CB-40C5-BF68-F54052C00DC8}" dt="2019-10-20T21:18:29.319" v="610" actId="1076"/>
          <ac:spMkLst>
            <pc:docMk/>
            <pc:sldMk cId="675075613" sldId="263"/>
            <ac:spMk id="9" creationId="{5A73D18C-7D19-4A81-87B2-9E91112D9F93}"/>
          </ac:spMkLst>
        </pc:spChg>
        <pc:spChg chg="add mod">
          <ac:chgData name="Rahul Behal" userId="0693dc31ab56fe8c" providerId="LiveId" clId="{92823A4C-14CB-40C5-BF68-F54052C00DC8}" dt="2019-10-20T22:02:22.818" v="1130" actId="20577"/>
          <ac:spMkLst>
            <pc:docMk/>
            <pc:sldMk cId="675075613" sldId="263"/>
            <ac:spMk id="12" creationId="{37B99A42-9C23-478A-8DDC-82970204C2DA}"/>
          </ac:spMkLst>
        </pc:spChg>
        <pc:picChg chg="del mod">
          <ac:chgData name="Rahul Behal" userId="0693dc31ab56fe8c" providerId="LiveId" clId="{92823A4C-14CB-40C5-BF68-F54052C00DC8}" dt="2019-10-19T23:34:53.192" v="463" actId="478"/>
          <ac:picMkLst>
            <pc:docMk/>
            <pc:sldMk cId="675075613" sldId="263"/>
            <ac:picMk id="4" creationId="{4E96A62E-58E1-4453-898D-C8348AA4F820}"/>
          </ac:picMkLst>
        </pc:picChg>
        <pc:picChg chg="del mod">
          <ac:chgData name="Rahul Behal" userId="0693dc31ab56fe8c" providerId="LiveId" clId="{92823A4C-14CB-40C5-BF68-F54052C00DC8}" dt="2019-10-19T23:34:54.299" v="464" actId="478"/>
          <ac:picMkLst>
            <pc:docMk/>
            <pc:sldMk cId="675075613" sldId="263"/>
            <ac:picMk id="6" creationId="{B5A62ADD-572C-4F69-923A-AED6E0740BC1}"/>
          </ac:picMkLst>
        </pc:picChg>
        <pc:picChg chg="add del mod">
          <ac:chgData name="Rahul Behal" userId="0693dc31ab56fe8c" providerId="LiveId" clId="{92823A4C-14CB-40C5-BF68-F54052C00DC8}" dt="2019-10-19T23:37:05.187" v="539" actId="478"/>
          <ac:picMkLst>
            <pc:docMk/>
            <pc:sldMk cId="675075613" sldId="263"/>
            <ac:picMk id="8" creationId="{21CED67E-8603-4740-AAD5-A417AC4AC1B8}"/>
          </ac:picMkLst>
        </pc:picChg>
        <pc:picChg chg="add del mod">
          <ac:chgData name="Rahul Behal" userId="0693dc31ab56fe8c" providerId="LiveId" clId="{92823A4C-14CB-40C5-BF68-F54052C00DC8}" dt="2019-10-20T21:18:13.028" v="609" actId="478"/>
          <ac:picMkLst>
            <pc:docMk/>
            <pc:sldMk cId="675075613" sldId="263"/>
            <ac:picMk id="10" creationId="{514F0A28-80E8-4808-ACE8-E2BA07C67906}"/>
          </ac:picMkLst>
        </pc:picChg>
        <pc:picChg chg="add mod">
          <ac:chgData name="Rahul Behal" userId="0693dc31ab56fe8c" providerId="LiveId" clId="{92823A4C-14CB-40C5-BF68-F54052C00DC8}" dt="2019-10-20T21:18:54.310" v="613" actId="1076"/>
          <ac:picMkLst>
            <pc:docMk/>
            <pc:sldMk cId="675075613" sldId="263"/>
            <ac:picMk id="11" creationId="{D467F9A0-40B5-4FBB-88AC-C01150AC709B}"/>
          </ac:picMkLst>
        </pc:picChg>
        <pc:cxnChg chg="add mod">
          <ac:chgData name="Rahul Behal" userId="0693dc31ab56fe8c" providerId="LiveId" clId="{92823A4C-14CB-40C5-BF68-F54052C00DC8}" dt="2019-10-20T22:01:55.332" v="1121" actId="1076"/>
          <ac:cxnSpMkLst>
            <pc:docMk/>
            <pc:sldMk cId="675075613" sldId="263"/>
            <ac:cxnSpMk id="13" creationId="{638516D7-6ECF-4E60-93BA-4ABAD0EB8D2B}"/>
          </ac:cxnSpMkLst>
        </pc:cxnChg>
      </pc:sldChg>
      <pc:sldChg chg="addSp delSp modSp">
        <pc:chgData name="Rahul Behal" userId="0693dc31ab56fe8c" providerId="LiveId" clId="{92823A4C-14CB-40C5-BF68-F54052C00DC8}" dt="2019-10-20T23:04:24.726" v="1753" actId="1076"/>
        <pc:sldMkLst>
          <pc:docMk/>
          <pc:sldMk cId="500297484" sldId="270"/>
        </pc:sldMkLst>
        <pc:spChg chg="mod">
          <ac:chgData name="Rahul Behal" userId="0693dc31ab56fe8c" providerId="LiveId" clId="{92823A4C-14CB-40C5-BF68-F54052C00DC8}" dt="2019-10-20T23:04:24.726" v="1753" actId="1076"/>
          <ac:spMkLst>
            <pc:docMk/>
            <pc:sldMk cId="500297484" sldId="270"/>
            <ac:spMk id="2" creationId="{9ACB0685-C53F-4A10-9ABA-0045980A6E41}"/>
          </ac:spMkLst>
        </pc:spChg>
        <pc:spChg chg="del">
          <ac:chgData name="Rahul Behal" userId="0693dc31ab56fe8c" providerId="LiveId" clId="{92823A4C-14CB-40C5-BF68-F54052C00DC8}" dt="2019-10-20T22:43:01.491" v="1463" actId="478"/>
          <ac:spMkLst>
            <pc:docMk/>
            <pc:sldMk cId="500297484" sldId="270"/>
            <ac:spMk id="3" creationId="{626D5477-E1DF-48DD-9826-25866F3C9E6C}"/>
          </ac:spMkLst>
        </pc:spChg>
        <pc:spChg chg="add del mod">
          <ac:chgData name="Rahul Behal" userId="0693dc31ab56fe8c" providerId="LiveId" clId="{92823A4C-14CB-40C5-BF68-F54052C00DC8}" dt="2019-10-20T22:43:06.465" v="1464" actId="478"/>
          <ac:spMkLst>
            <pc:docMk/>
            <pc:sldMk cId="500297484" sldId="270"/>
            <ac:spMk id="7" creationId="{4577FA69-0794-4FC5-9869-99328CB90719}"/>
          </ac:spMkLst>
        </pc:spChg>
        <pc:picChg chg="add del">
          <ac:chgData name="Rahul Behal" userId="0693dc31ab56fe8c" providerId="LiveId" clId="{92823A4C-14CB-40C5-BF68-F54052C00DC8}" dt="2019-10-20T22:42:44.439" v="1455" actId="478"/>
          <ac:picMkLst>
            <pc:docMk/>
            <pc:sldMk cId="500297484" sldId="270"/>
            <ac:picMk id="4" creationId="{C4C917CE-EFB3-446E-B9BC-BA0676748888}"/>
          </ac:picMkLst>
        </pc:picChg>
        <pc:picChg chg="add mod">
          <ac:chgData name="Rahul Behal" userId="0693dc31ab56fe8c" providerId="LiveId" clId="{92823A4C-14CB-40C5-BF68-F54052C00DC8}" dt="2019-10-20T23:04:24.726" v="1753" actId="1076"/>
          <ac:picMkLst>
            <pc:docMk/>
            <pc:sldMk cId="500297484" sldId="270"/>
            <ac:picMk id="5" creationId="{A89823EA-AA83-4B67-825D-A4FE04D7C7CF}"/>
          </ac:picMkLst>
        </pc:picChg>
      </pc:sldChg>
      <pc:sldChg chg="addSp delSp modSp mod ord setBg">
        <pc:chgData name="Rahul Behal" userId="0693dc31ab56fe8c" providerId="LiveId" clId="{92823A4C-14CB-40C5-BF68-F54052C00DC8}" dt="2019-10-20T22:39:21.793" v="1452" actId="26606"/>
        <pc:sldMkLst>
          <pc:docMk/>
          <pc:sldMk cId="2584718414" sldId="271"/>
        </pc:sldMkLst>
        <pc:spChg chg="mod">
          <ac:chgData name="Rahul Behal" userId="0693dc31ab56fe8c" providerId="LiveId" clId="{92823A4C-14CB-40C5-BF68-F54052C00DC8}" dt="2019-10-20T22:39:21.793" v="1452" actId="26606"/>
          <ac:spMkLst>
            <pc:docMk/>
            <pc:sldMk cId="2584718414" sldId="271"/>
            <ac:spMk id="2" creationId="{EE287CC8-64EC-4443-9F59-EA7029A3AAC4}"/>
          </ac:spMkLst>
        </pc:spChg>
        <pc:spChg chg="mod ord">
          <ac:chgData name="Rahul Behal" userId="0693dc31ab56fe8c" providerId="LiveId" clId="{92823A4C-14CB-40C5-BF68-F54052C00DC8}" dt="2019-10-20T22:39:21.793" v="1452" actId="26606"/>
          <ac:spMkLst>
            <pc:docMk/>
            <pc:sldMk cId="2584718414" sldId="271"/>
            <ac:spMk id="14" creationId="{9AC2D667-AD86-498B-A062-AEDE020C8158}"/>
          </ac:spMkLst>
        </pc:spChg>
        <pc:grpChg chg="add del">
          <ac:chgData name="Rahul Behal" userId="0693dc31ab56fe8c" providerId="LiveId" clId="{92823A4C-14CB-40C5-BF68-F54052C00DC8}" dt="2019-10-20T22:39:21.793" v="1452" actId="26606"/>
          <ac:grpSpMkLst>
            <pc:docMk/>
            <pc:sldMk cId="2584718414" sldId="271"/>
            <ac:grpSpMk id="75" creationId="{FB1C6FC3-0FE6-4434-9E4B-EAFBA0A70C1D}"/>
          </ac:grpSpMkLst>
        </pc:grpChg>
        <pc:grpChg chg="add del">
          <ac:chgData name="Rahul Behal" userId="0693dc31ab56fe8c" providerId="LiveId" clId="{92823A4C-14CB-40C5-BF68-F54052C00DC8}" dt="2019-10-20T22:39:21.793" v="1452" actId="26606"/>
          <ac:grpSpMkLst>
            <pc:docMk/>
            <pc:sldMk cId="2584718414" sldId="271"/>
            <ac:grpSpMk id="79" creationId="{ACF91339-3F26-4B01-8848-0F6E5575A6E0}"/>
          </ac:grpSpMkLst>
        </pc:grpChg>
        <pc:picChg chg="del">
          <ac:chgData name="Rahul Behal" userId="0693dc31ab56fe8c" providerId="LiveId" clId="{92823A4C-14CB-40C5-BF68-F54052C00DC8}" dt="2019-10-20T22:26:42.402" v="1220" actId="478"/>
          <ac:picMkLst>
            <pc:docMk/>
            <pc:sldMk cId="2584718414" sldId="271"/>
            <ac:picMk id="3" creationId="{F3A0F749-8569-4AEE-A7BD-CF668116BFAD}"/>
          </ac:picMkLst>
        </pc:picChg>
        <pc:picChg chg="add mod">
          <ac:chgData name="Rahul Behal" userId="0693dc31ab56fe8c" providerId="LiveId" clId="{92823A4C-14CB-40C5-BF68-F54052C00DC8}" dt="2019-10-20T22:39:21.793" v="1452" actId="26606"/>
          <ac:picMkLst>
            <pc:docMk/>
            <pc:sldMk cId="2584718414" sldId="271"/>
            <ac:picMk id="8" creationId="{B1FE3408-7E7C-4311-9D4F-85C5E32ED407}"/>
          </ac:picMkLst>
        </pc:picChg>
        <pc:picChg chg="add del">
          <ac:chgData name="Rahul Behal" userId="0693dc31ab56fe8c" providerId="LiveId" clId="{92823A4C-14CB-40C5-BF68-F54052C00DC8}" dt="2019-10-20T22:26:42.402" v="1220" actId="478"/>
          <ac:picMkLst>
            <pc:docMk/>
            <pc:sldMk cId="2584718414" sldId="271"/>
            <ac:picMk id="1026" creationId="{DEA21B1E-7427-49AA-A538-CB046B928DFD}"/>
          </ac:picMkLst>
        </pc:picChg>
        <pc:picChg chg="add del mod">
          <ac:chgData name="Rahul Behal" userId="0693dc31ab56fe8c" providerId="LiveId" clId="{92823A4C-14CB-40C5-BF68-F54052C00DC8}" dt="2019-10-20T22:30:57.723" v="1223" actId="478"/>
          <ac:picMkLst>
            <pc:docMk/>
            <pc:sldMk cId="2584718414" sldId="271"/>
            <ac:picMk id="1028" creationId="{42C11061-F622-4703-B97A-7B6FE250ED3E}"/>
          </ac:picMkLst>
        </pc:picChg>
        <pc:picChg chg="add mod ord">
          <ac:chgData name="Rahul Behal" userId="0693dc31ab56fe8c" providerId="LiveId" clId="{92823A4C-14CB-40C5-BF68-F54052C00DC8}" dt="2019-10-20T22:39:21.793" v="1452" actId="26606"/>
          <ac:picMkLst>
            <pc:docMk/>
            <pc:sldMk cId="2584718414" sldId="271"/>
            <ac:picMk id="1030" creationId="{6501C778-846F-4857-B4FC-573D142D7619}"/>
          </ac:picMkLst>
        </pc:picChg>
        <pc:cxnChg chg="add del">
          <ac:chgData name="Rahul Behal" userId="0693dc31ab56fe8c" providerId="LiveId" clId="{92823A4C-14CB-40C5-BF68-F54052C00DC8}" dt="2019-10-20T22:39:21.793" v="1452" actId="26606"/>
          <ac:cxnSpMkLst>
            <pc:docMk/>
            <pc:sldMk cId="2584718414" sldId="271"/>
            <ac:cxnSpMk id="135" creationId="{79CECD47-BAAC-4DB7-9799-B92EA5BDB5C4}"/>
          </ac:cxnSpMkLst>
        </pc:cxnChg>
        <pc:cxnChg chg="add del mod">
          <ac:chgData name="Rahul Behal" userId="0693dc31ab56fe8c" providerId="LiveId" clId="{92823A4C-14CB-40C5-BF68-F54052C00DC8}" dt="2019-10-20T22:39:21.793" v="1452" actId="26606"/>
          <ac:cxnSpMkLst>
            <pc:docMk/>
            <pc:sldMk cId="2584718414" sldId="271"/>
            <ac:cxnSpMk id="137" creationId="{42B5FFEC-000D-4A6E-A8E7-0549AD40B59A}"/>
          </ac:cxnSpMkLst>
        </pc:cxnChg>
      </pc:sldChg>
      <pc:sldChg chg="modSp">
        <pc:chgData name="Rahul Behal" userId="0693dc31ab56fe8c" providerId="LiveId" clId="{92823A4C-14CB-40C5-BF68-F54052C00DC8}" dt="2019-10-20T22:55:07.086" v="1750" actId="27636"/>
        <pc:sldMkLst>
          <pc:docMk/>
          <pc:sldMk cId="457828134" sldId="272"/>
        </pc:sldMkLst>
        <pc:spChg chg="mod">
          <ac:chgData name="Rahul Behal" userId="0693dc31ab56fe8c" providerId="LiveId" clId="{92823A4C-14CB-40C5-BF68-F54052C00DC8}" dt="2019-10-20T22:55:07.086" v="1750" actId="27636"/>
          <ac:spMkLst>
            <pc:docMk/>
            <pc:sldMk cId="457828134" sldId="272"/>
            <ac:spMk id="3" creationId="{4EC3D80E-4456-43FF-904E-A71FC6D89980}"/>
          </ac:spMkLst>
        </pc:spChg>
      </pc:sldChg>
      <pc:sldChg chg="addSp delSp modSp">
        <pc:chgData name="Rahul Behal" userId="0693dc31ab56fe8c" providerId="LiveId" clId="{92823A4C-14CB-40C5-BF68-F54052C00DC8}" dt="2019-10-20T21:36:36.961" v="924" actId="208"/>
        <pc:sldMkLst>
          <pc:docMk/>
          <pc:sldMk cId="952603761" sldId="274"/>
        </pc:sldMkLst>
        <pc:spChg chg="mod">
          <ac:chgData name="Rahul Behal" userId="0693dc31ab56fe8c" providerId="LiveId" clId="{92823A4C-14CB-40C5-BF68-F54052C00DC8}" dt="2019-10-20T21:22:49.013" v="728" actId="20577"/>
          <ac:spMkLst>
            <pc:docMk/>
            <pc:sldMk cId="952603761" sldId="274"/>
            <ac:spMk id="2" creationId="{9ACB0685-C53F-4A10-9ABA-0045980A6E41}"/>
          </ac:spMkLst>
        </pc:spChg>
        <pc:spChg chg="del mod">
          <ac:chgData name="Rahul Behal" userId="0693dc31ab56fe8c" providerId="LiveId" clId="{92823A4C-14CB-40C5-BF68-F54052C00DC8}" dt="2019-10-20T21:27:06.331" v="773"/>
          <ac:spMkLst>
            <pc:docMk/>
            <pc:sldMk cId="952603761" sldId="274"/>
            <ac:spMk id="6" creationId="{6E45E42C-5B18-4643-9A14-7D2E728479B5}"/>
          </ac:spMkLst>
        </pc:spChg>
        <pc:spChg chg="del">
          <ac:chgData name="Rahul Behal" userId="0693dc31ab56fe8c" providerId="LiveId" clId="{92823A4C-14CB-40C5-BF68-F54052C00DC8}" dt="2019-10-20T21:22:44.588" v="720" actId="478"/>
          <ac:spMkLst>
            <pc:docMk/>
            <pc:sldMk cId="952603761" sldId="274"/>
            <ac:spMk id="7" creationId="{0A9E7B04-8AC4-4142-A3C6-0EAB43FAD4CF}"/>
          </ac:spMkLst>
        </pc:spChg>
        <pc:spChg chg="del">
          <ac:chgData name="Rahul Behal" userId="0693dc31ab56fe8c" providerId="LiveId" clId="{92823A4C-14CB-40C5-BF68-F54052C00DC8}" dt="2019-10-20T21:22:44.588" v="720" actId="478"/>
          <ac:spMkLst>
            <pc:docMk/>
            <pc:sldMk cId="952603761" sldId="274"/>
            <ac:spMk id="9" creationId="{4CD04CBC-EB52-4AFC-8C61-6AFC873C6639}"/>
          </ac:spMkLst>
        </pc:spChg>
        <pc:spChg chg="add del">
          <ac:chgData name="Rahul Behal" userId="0693dc31ab56fe8c" providerId="LiveId" clId="{92823A4C-14CB-40C5-BF68-F54052C00DC8}" dt="2019-10-20T21:22:44.588" v="720" actId="478"/>
          <ac:spMkLst>
            <pc:docMk/>
            <pc:sldMk cId="952603761" sldId="274"/>
            <ac:spMk id="10" creationId="{81D394FF-4208-432F-9995-39420DB96DF0}"/>
          </ac:spMkLst>
        </pc:spChg>
        <pc:spChg chg="del">
          <ac:chgData name="Rahul Behal" userId="0693dc31ab56fe8c" providerId="LiveId" clId="{92823A4C-14CB-40C5-BF68-F54052C00DC8}" dt="2019-10-20T21:22:39.468" v="719" actId="478"/>
          <ac:spMkLst>
            <pc:docMk/>
            <pc:sldMk cId="952603761" sldId="274"/>
            <ac:spMk id="11" creationId="{1E52DF60-44A9-4CE0-8693-ED85C7D93538}"/>
          </ac:spMkLst>
        </pc:spChg>
        <pc:spChg chg="add mod">
          <ac:chgData name="Rahul Behal" userId="0693dc31ab56fe8c" providerId="LiveId" clId="{92823A4C-14CB-40C5-BF68-F54052C00DC8}" dt="2019-10-20T21:36:30.875" v="923" actId="208"/>
          <ac:spMkLst>
            <pc:docMk/>
            <pc:sldMk cId="952603761" sldId="274"/>
            <ac:spMk id="16" creationId="{DD056324-041C-4F6B-AFB2-BCF1DE0A805B}"/>
          </ac:spMkLst>
        </pc:spChg>
        <pc:spChg chg="add mod">
          <ac:chgData name="Rahul Behal" userId="0693dc31ab56fe8c" providerId="LiveId" clId="{92823A4C-14CB-40C5-BF68-F54052C00DC8}" dt="2019-10-20T21:36:36.961" v="924" actId="208"/>
          <ac:spMkLst>
            <pc:docMk/>
            <pc:sldMk cId="952603761" sldId="274"/>
            <ac:spMk id="17" creationId="{16F7A39A-2877-4B55-9129-BC19CF0AA059}"/>
          </ac:spMkLst>
        </pc:spChg>
        <pc:picChg chg="add mod">
          <ac:chgData name="Rahul Behal" userId="0693dc31ab56fe8c" providerId="LiveId" clId="{92823A4C-14CB-40C5-BF68-F54052C00DC8}" dt="2019-10-20T21:25:47.046" v="744" actId="1076"/>
          <ac:picMkLst>
            <pc:docMk/>
            <pc:sldMk cId="952603761" sldId="274"/>
            <ac:picMk id="3" creationId="{D4645707-8820-4C29-BB32-7EDBCB9AF90E}"/>
          </ac:picMkLst>
        </pc:picChg>
        <pc:picChg chg="del">
          <ac:chgData name="Rahul Behal" userId="0693dc31ab56fe8c" providerId="LiveId" clId="{92823A4C-14CB-40C5-BF68-F54052C00DC8}" dt="2019-10-19T23:35:16.762" v="490"/>
          <ac:picMkLst>
            <pc:docMk/>
            <pc:sldMk cId="952603761" sldId="274"/>
            <ac:picMk id="4" creationId="{EEB61CF6-5E8F-4845-A8AE-E67D2AD8A803}"/>
          </ac:picMkLst>
        </pc:picChg>
        <pc:picChg chg="add del mod">
          <ac:chgData name="Rahul Behal" userId="0693dc31ab56fe8c" providerId="LiveId" clId="{92823A4C-14CB-40C5-BF68-F54052C00DC8}" dt="2019-10-20T21:24:46.038" v="736"/>
          <ac:picMkLst>
            <pc:docMk/>
            <pc:sldMk cId="952603761" sldId="274"/>
            <ac:picMk id="5" creationId="{56EEBB10-E46F-4D6C-953E-3F4EEEAFC5B6}"/>
          </ac:picMkLst>
        </pc:picChg>
        <pc:picChg chg="add mod">
          <ac:chgData name="Rahul Behal" userId="0693dc31ab56fe8c" providerId="LiveId" clId="{92823A4C-14CB-40C5-BF68-F54052C00DC8}" dt="2019-10-20T21:25:47.046" v="744" actId="1076"/>
          <ac:picMkLst>
            <pc:docMk/>
            <pc:sldMk cId="952603761" sldId="274"/>
            <ac:picMk id="8" creationId="{B40CDE3C-0E11-49F1-BBFF-84EEE2508E0B}"/>
          </ac:picMkLst>
        </pc:picChg>
        <pc:picChg chg="add del">
          <ac:chgData name="Rahul Behal" userId="0693dc31ab56fe8c" providerId="LiveId" clId="{92823A4C-14CB-40C5-BF68-F54052C00DC8}" dt="2019-10-20T21:25:32.321" v="740" actId="478"/>
          <ac:picMkLst>
            <pc:docMk/>
            <pc:sldMk cId="952603761" sldId="274"/>
            <ac:picMk id="12" creationId="{E53DDB3B-3A37-4125-B521-1E2AF34F80CE}"/>
          </ac:picMkLst>
        </pc:picChg>
        <pc:picChg chg="add mod">
          <ac:chgData name="Rahul Behal" userId="0693dc31ab56fe8c" providerId="LiveId" clId="{92823A4C-14CB-40C5-BF68-F54052C00DC8}" dt="2019-10-20T21:28:10.146" v="792" actId="1076"/>
          <ac:picMkLst>
            <pc:docMk/>
            <pc:sldMk cId="952603761" sldId="274"/>
            <ac:picMk id="13" creationId="{9809BBCF-3ADC-4A1D-9537-7DBF27A134BD}"/>
          </ac:picMkLst>
        </pc:picChg>
        <pc:picChg chg="add mod">
          <ac:chgData name="Rahul Behal" userId="0693dc31ab56fe8c" providerId="LiveId" clId="{92823A4C-14CB-40C5-BF68-F54052C00DC8}" dt="2019-10-20T21:28:10.146" v="792" actId="1076"/>
          <ac:picMkLst>
            <pc:docMk/>
            <pc:sldMk cId="952603761" sldId="274"/>
            <ac:picMk id="14" creationId="{7A49EB58-18D5-4810-9197-CBC0699B4DC2}"/>
          </ac:picMkLst>
        </pc:picChg>
        <pc:picChg chg="add mod">
          <ac:chgData name="Rahul Behal" userId="0693dc31ab56fe8c" providerId="LiveId" clId="{92823A4C-14CB-40C5-BF68-F54052C00DC8}" dt="2019-10-20T21:28:10.146" v="792" actId="1076"/>
          <ac:picMkLst>
            <pc:docMk/>
            <pc:sldMk cId="952603761" sldId="274"/>
            <ac:picMk id="15" creationId="{DD18E754-F70B-41F5-A57C-84DE9198DFBC}"/>
          </ac:picMkLst>
        </pc:picChg>
      </pc:sldChg>
      <pc:sldChg chg="del">
        <pc:chgData name="Rahul Behal" userId="0693dc31ab56fe8c" providerId="LiveId" clId="{92823A4C-14CB-40C5-BF68-F54052C00DC8}" dt="2019-10-20T22:06:36.323" v="1177" actId="2696"/>
        <pc:sldMkLst>
          <pc:docMk/>
          <pc:sldMk cId="2020435652" sldId="275"/>
        </pc:sldMkLst>
      </pc:sldChg>
      <pc:sldChg chg="del">
        <pc:chgData name="Rahul Behal" userId="0693dc31ab56fe8c" providerId="LiveId" clId="{92823A4C-14CB-40C5-BF68-F54052C00DC8}" dt="2019-10-20T22:06:39.760" v="1178" actId="2696"/>
        <pc:sldMkLst>
          <pc:docMk/>
          <pc:sldMk cId="2837383845" sldId="276"/>
        </pc:sldMkLst>
      </pc:sldChg>
      <pc:sldChg chg="addSp delSp modSp mod ord setBg setClrOvrMap">
        <pc:chgData name="Rahul Behal" userId="0693dc31ab56fe8c" providerId="LiveId" clId="{92823A4C-14CB-40C5-BF68-F54052C00DC8}" dt="2019-10-20T22:00:44.142" v="1111"/>
        <pc:sldMkLst>
          <pc:docMk/>
          <pc:sldMk cId="346913402" sldId="277"/>
        </pc:sldMkLst>
        <pc:spChg chg="mod">
          <ac:chgData name="Rahul Behal" userId="0693dc31ab56fe8c" providerId="LiveId" clId="{92823A4C-14CB-40C5-BF68-F54052C00DC8}" dt="2019-10-20T21:58:39.558" v="1021" actId="1076"/>
          <ac:spMkLst>
            <pc:docMk/>
            <pc:sldMk cId="346913402" sldId="277"/>
            <ac:spMk id="2" creationId="{9ACB0685-C53F-4A10-9ABA-0045980A6E41}"/>
          </ac:spMkLst>
        </pc:spChg>
        <pc:spChg chg="mod ord">
          <ac:chgData name="Rahul Behal" userId="0693dc31ab56fe8c" providerId="LiveId" clId="{92823A4C-14CB-40C5-BF68-F54052C00DC8}" dt="2019-10-20T21:59:44.792" v="1110" actId="1076"/>
          <ac:spMkLst>
            <pc:docMk/>
            <pc:sldMk cId="346913402" sldId="277"/>
            <ac:spMk id="3" creationId="{626D5477-E1DF-48DD-9826-25866F3C9E6C}"/>
          </ac:spMkLst>
        </pc:spChg>
        <pc:spChg chg="del">
          <ac:chgData name="Rahul Behal" userId="0693dc31ab56fe8c" providerId="LiveId" clId="{92823A4C-14CB-40C5-BF68-F54052C00DC8}" dt="2019-10-20T21:57:45.954" v="1009" actId="26606"/>
          <ac:spMkLst>
            <pc:docMk/>
            <pc:sldMk cId="346913402" sldId="277"/>
            <ac:spMk id="73" creationId="{6697F791-5FFA-4164-899F-EB52EA72B024}"/>
          </ac:spMkLst>
        </pc:spChg>
        <pc:spChg chg="del">
          <ac:chgData name="Rahul Behal" userId="0693dc31ab56fe8c" providerId="LiveId" clId="{92823A4C-14CB-40C5-BF68-F54052C00DC8}" dt="2019-10-20T21:57:45.954" v="1009" actId="26606"/>
          <ac:spMkLst>
            <pc:docMk/>
            <pc:sldMk cId="346913402" sldId="277"/>
            <ac:spMk id="74" creationId="{B773AB25-A422-41AA-9737-5E04C1966DE1}"/>
          </ac:spMkLst>
        </pc:spChg>
        <pc:spChg chg="add del">
          <ac:chgData name="Rahul Behal" userId="0693dc31ab56fe8c" providerId="LiveId" clId="{92823A4C-14CB-40C5-BF68-F54052C00DC8}" dt="2019-10-20T21:58:07.747" v="1015" actId="26606"/>
          <ac:spMkLst>
            <pc:docMk/>
            <pc:sldMk cId="346913402" sldId="277"/>
            <ac:spMk id="79" creationId="{6697F791-5FFA-4164-899F-EB52EA72B024}"/>
          </ac:spMkLst>
        </pc:spChg>
        <pc:spChg chg="add del">
          <ac:chgData name="Rahul Behal" userId="0693dc31ab56fe8c" providerId="LiveId" clId="{92823A4C-14CB-40C5-BF68-F54052C00DC8}" dt="2019-10-20T21:58:07.747" v="1015" actId="26606"/>
          <ac:spMkLst>
            <pc:docMk/>
            <pc:sldMk cId="346913402" sldId="277"/>
            <ac:spMk id="83" creationId="{B773AB25-A422-41AA-9737-5E04C1966DE1}"/>
          </ac:spMkLst>
        </pc:spChg>
        <pc:grpChg chg="del">
          <ac:chgData name="Rahul Behal" userId="0693dc31ab56fe8c" providerId="LiveId" clId="{92823A4C-14CB-40C5-BF68-F54052C00DC8}" dt="2019-10-20T21:57:45.954" v="1009" actId="26606"/>
          <ac:grpSpMkLst>
            <pc:docMk/>
            <pc:sldMk cId="346913402" sldId="277"/>
            <ac:grpSpMk id="17" creationId="{6AD0D387-1584-4477-B5F8-52B50D4F2205}"/>
          </ac:grpSpMkLst>
        </pc:grpChg>
        <pc:grpChg chg="add del">
          <ac:chgData name="Rahul Behal" userId="0693dc31ab56fe8c" providerId="LiveId" clId="{92823A4C-14CB-40C5-BF68-F54052C00DC8}" dt="2019-10-20T21:58:07.747" v="1015" actId="26606"/>
          <ac:grpSpMkLst>
            <pc:docMk/>
            <pc:sldMk cId="346913402" sldId="277"/>
            <ac:grpSpMk id="87" creationId="{6AD0D387-1584-4477-B5F8-52B50D4F2205}"/>
          </ac:grpSpMkLst>
        </pc:grpChg>
        <pc:grpChg chg="add del">
          <ac:chgData name="Rahul Behal" userId="0693dc31ab56fe8c" providerId="LiveId" clId="{92823A4C-14CB-40C5-BF68-F54052C00DC8}" dt="2019-10-20T21:58:07.657" v="1014" actId="26606"/>
          <ac:grpSpMkLst>
            <pc:docMk/>
            <pc:sldMk cId="346913402" sldId="277"/>
            <ac:grpSpMk id="119" creationId="{8E1DDAD8-1D10-4640-A034-BE90015E37B6}"/>
          </ac:grpSpMkLst>
        </pc:grpChg>
        <pc:grpChg chg="add del">
          <ac:chgData name="Rahul Behal" userId="0693dc31ab56fe8c" providerId="LiveId" clId="{92823A4C-14CB-40C5-BF68-F54052C00DC8}" dt="2019-10-20T21:58:07.657" v="1014" actId="26606"/>
          <ac:grpSpMkLst>
            <pc:docMk/>
            <pc:sldMk cId="346913402" sldId="277"/>
            <ac:grpSpMk id="123" creationId="{FD642FB6-2808-4BC5-AE0B-7302C24B78A5}"/>
          </ac:grpSpMkLst>
        </pc:grpChg>
        <pc:grpChg chg="add">
          <ac:chgData name="Rahul Behal" userId="0693dc31ab56fe8c" providerId="LiveId" clId="{92823A4C-14CB-40C5-BF68-F54052C00DC8}" dt="2019-10-20T21:58:07.747" v="1015" actId="26606"/>
          <ac:grpSpMkLst>
            <pc:docMk/>
            <pc:sldMk cId="346913402" sldId="277"/>
            <ac:grpSpMk id="179" creationId="{74872A0B-8668-4500-9509-EAA581B26C24}"/>
          </ac:grpSpMkLst>
        </pc:grpChg>
        <pc:grpChg chg="add">
          <ac:chgData name="Rahul Behal" userId="0693dc31ab56fe8c" providerId="LiveId" clId="{92823A4C-14CB-40C5-BF68-F54052C00DC8}" dt="2019-10-20T21:58:07.747" v="1015" actId="26606"/>
          <ac:grpSpMkLst>
            <pc:docMk/>
            <pc:sldMk cId="346913402" sldId="277"/>
            <ac:grpSpMk id="181" creationId="{240590EE-5428-41AA-95B2-96FCC1CE67A7}"/>
          </ac:grpSpMkLst>
        </pc:grpChg>
        <pc:picChg chg="del">
          <ac:chgData name="Rahul Behal" userId="0693dc31ab56fe8c" providerId="LiveId" clId="{92823A4C-14CB-40C5-BF68-F54052C00DC8}" dt="2019-10-20T21:57:39.886" v="1008" actId="478"/>
          <ac:picMkLst>
            <pc:docMk/>
            <pc:sldMk cId="346913402" sldId="277"/>
            <ac:picMk id="4" creationId="{B16EC41D-A5F4-45F9-96D3-662BE0A6B3D9}"/>
          </ac:picMkLst>
        </pc:picChg>
        <pc:picChg chg="add mod">
          <ac:chgData name="Rahul Behal" userId="0693dc31ab56fe8c" providerId="LiveId" clId="{92823A4C-14CB-40C5-BF68-F54052C00DC8}" dt="2019-10-20T21:58:32.894" v="1020" actId="1076"/>
          <ac:picMkLst>
            <pc:docMk/>
            <pc:sldMk cId="346913402" sldId="277"/>
            <ac:picMk id="5" creationId="{AA1709D9-2B19-4DB9-8ECC-41696A55D4FA}"/>
          </ac:picMkLst>
        </pc:picChg>
        <pc:picChg chg="del">
          <ac:chgData name="Rahul Behal" userId="0693dc31ab56fe8c" providerId="LiveId" clId="{92823A4C-14CB-40C5-BF68-F54052C00DC8}" dt="2019-10-20T21:57:45.954" v="1009" actId="26606"/>
          <ac:picMkLst>
            <pc:docMk/>
            <pc:sldMk cId="346913402" sldId="277"/>
            <ac:picMk id="11" creationId="{4E28A1A9-FB81-4816-AAEA-C3B430946951}"/>
          </ac:picMkLst>
        </pc:picChg>
        <pc:picChg chg="del">
          <ac:chgData name="Rahul Behal" userId="0693dc31ab56fe8c" providerId="LiveId" clId="{92823A4C-14CB-40C5-BF68-F54052C00DC8}" dt="2019-10-20T21:57:45.954" v="1009" actId="26606"/>
          <ac:picMkLst>
            <pc:docMk/>
            <pc:sldMk cId="346913402" sldId="277"/>
            <ac:picMk id="15" creationId="{AF0552B8-DE8C-40DF-B29F-1728E6A10619}"/>
          </ac:picMkLst>
        </pc:picChg>
        <pc:picChg chg="add del">
          <ac:chgData name="Rahul Behal" userId="0693dc31ab56fe8c" providerId="LiveId" clId="{92823A4C-14CB-40C5-BF68-F54052C00DC8}" dt="2019-10-20T21:58:07.747" v="1015" actId="26606"/>
          <ac:picMkLst>
            <pc:docMk/>
            <pc:sldMk cId="346913402" sldId="277"/>
            <ac:picMk id="81" creationId="{4E28A1A9-FB81-4816-AAEA-C3B430946951}"/>
          </ac:picMkLst>
        </pc:picChg>
        <pc:picChg chg="add del">
          <ac:chgData name="Rahul Behal" userId="0693dc31ab56fe8c" providerId="LiveId" clId="{92823A4C-14CB-40C5-BF68-F54052C00DC8}" dt="2019-10-20T21:58:07.747" v="1015" actId="26606"/>
          <ac:picMkLst>
            <pc:docMk/>
            <pc:sldMk cId="346913402" sldId="277"/>
            <ac:picMk id="85" creationId="{AF0552B8-DE8C-40DF-B29F-1728E6A10619}"/>
          </ac:picMkLst>
        </pc:picChg>
      </pc:sldChg>
      <pc:sldChg chg="addSp delSp modSp">
        <pc:chgData name="Rahul Behal" userId="0693dc31ab56fe8c" providerId="LiveId" clId="{92823A4C-14CB-40C5-BF68-F54052C00DC8}" dt="2019-10-19T23:31:33.460" v="279" actId="1076"/>
        <pc:sldMkLst>
          <pc:docMk/>
          <pc:sldMk cId="220961366" sldId="278"/>
        </pc:sldMkLst>
        <pc:spChg chg="mod">
          <ac:chgData name="Rahul Behal" userId="0693dc31ab56fe8c" providerId="LiveId" clId="{92823A4C-14CB-40C5-BF68-F54052C00DC8}" dt="2019-10-19T23:31:21.238" v="277" actId="27636"/>
          <ac:spMkLst>
            <pc:docMk/>
            <pc:sldMk cId="220961366" sldId="278"/>
            <ac:spMk id="3" creationId="{2D91DC3F-1A28-45B0-A8CA-3E272E29C37D}"/>
          </ac:spMkLst>
        </pc:spChg>
        <pc:picChg chg="del mod">
          <ac:chgData name="Rahul Behal" userId="0693dc31ab56fe8c" providerId="LiveId" clId="{92823A4C-14CB-40C5-BF68-F54052C00DC8}" dt="2019-10-19T23:09:00.964" v="7" actId="478"/>
          <ac:picMkLst>
            <pc:docMk/>
            <pc:sldMk cId="220961366" sldId="278"/>
            <ac:picMk id="4" creationId="{3464BC6E-F483-4A0B-A614-C12CD993D3EA}"/>
          </ac:picMkLst>
        </pc:picChg>
        <pc:picChg chg="add del mod">
          <ac:chgData name="Rahul Behal" userId="0693dc31ab56fe8c" providerId="LiveId" clId="{92823A4C-14CB-40C5-BF68-F54052C00DC8}" dt="2019-10-19T23:10:53.824" v="147" actId="478"/>
          <ac:picMkLst>
            <pc:docMk/>
            <pc:sldMk cId="220961366" sldId="278"/>
            <ac:picMk id="5" creationId="{DE8A1ECF-1E34-4940-B74E-DB2B00A56929}"/>
          </ac:picMkLst>
        </pc:picChg>
        <pc:picChg chg="add mod">
          <ac:chgData name="Rahul Behal" userId="0693dc31ab56fe8c" providerId="LiveId" clId="{92823A4C-14CB-40C5-BF68-F54052C00DC8}" dt="2019-10-19T23:31:33.460" v="279" actId="1076"/>
          <ac:picMkLst>
            <pc:docMk/>
            <pc:sldMk cId="220961366" sldId="278"/>
            <ac:picMk id="6" creationId="{696E34A1-8332-4BDA-B5CC-320781E39158}"/>
          </ac:picMkLst>
        </pc:picChg>
      </pc:sldChg>
      <pc:sldChg chg="addSp delSp modSp">
        <pc:chgData name="Rahul Behal" userId="0693dc31ab56fe8c" providerId="LiveId" clId="{92823A4C-14CB-40C5-BF68-F54052C00DC8}" dt="2019-10-20T22:15:38.597" v="1201" actId="1076"/>
        <pc:sldMkLst>
          <pc:docMk/>
          <pc:sldMk cId="3486533321" sldId="279"/>
        </pc:sldMkLst>
        <pc:picChg chg="add mod">
          <ac:chgData name="Rahul Behal" userId="0693dc31ab56fe8c" providerId="LiveId" clId="{92823A4C-14CB-40C5-BF68-F54052C00DC8}" dt="2019-10-20T22:14:37.697" v="1189" actId="1076"/>
          <ac:picMkLst>
            <pc:docMk/>
            <pc:sldMk cId="3486533321" sldId="279"/>
            <ac:picMk id="4" creationId="{CD002A62-CEAB-410E-A1CF-213C6948F6EA}"/>
          </ac:picMkLst>
        </pc:picChg>
        <pc:picChg chg="add del">
          <ac:chgData name="Rahul Behal" userId="0693dc31ab56fe8c" providerId="LiveId" clId="{92823A4C-14CB-40C5-BF68-F54052C00DC8}" dt="2019-10-20T22:14:34.808" v="1188" actId="478"/>
          <ac:picMkLst>
            <pc:docMk/>
            <pc:sldMk cId="3486533321" sldId="279"/>
            <ac:picMk id="5" creationId="{7AF4CCFC-72C2-4A52-A372-952E30EE161A}"/>
          </ac:picMkLst>
        </pc:picChg>
        <pc:picChg chg="add del">
          <ac:chgData name="Rahul Behal" userId="0693dc31ab56fe8c" providerId="LiveId" clId="{92823A4C-14CB-40C5-BF68-F54052C00DC8}" dt="2019-10-20T22:15:27.537" v="1199" actId="478"/>
          <ac:picMkLst>
            <pc:docMk/>
            <pc:sldMk cId="3486533321" sldId="279"/>
            <ac:picMk id="6" creationId="{C7C084ED-C35C-49DC-A0BC-ADADB86E8D67}"/>
          </ac:picMkLst>
        </pc:picChg>
        <pc:picChg chg="add mod">
          <ac:chgData name="Rahul Behal" userId="0693dc31ab56fe8c" providerId="LiveId" clId="{92823A4C-14CB-40C5-BF68-F54052C00DC8}" dt="2019-10-20T22:15:38.597" v="1201" actId="1076"/>
          <ac:picMkLst>
            <pc:docMk/>
            <pc:sldMk cId="3486533321" sldId="279"/>
            <ac:picMk id="7" creationId="{C8EFC7FE-DEDE-4031-8FDE-DD7C11EB828C}"/>
          </ac:picMkLst>
        </pc:picChg>
      </pc:sldChg>
      <pc:sldChg chg="del">
        <pc:chgData name="Rahul Behal" userId="0693dc31ab56fe8c" providerId="LiveId" clId="{92823A4C-14CB-40C5-BF68-F54052C00DC8}" dt="2019-10-20T22:06:29.821" v="1175" actId="2696"/>
        <pc:sldMkLst>
          <pc:docMk/>
          <pc:sldMk cId="907148932" sldId="280"/>
        </pc:sldMkLst>
      </pc:sldChg>
      <pc:sldChg chg="addSp delSp modSp add">
        <pc:chgData name="Rahul Behal" userId="0693dc31ab56fe8c" providerId="LiveId" clId="{92823A4C-14CB-40C5-BF68-F54052C00DC8}" dt="2019-10-20T22:06:12.923" v="1174" actId="20577"/>
        <pc:sldMkLst>
          <pc:docMk/>
          <pc:sldMk cId="1582770954" sldId="281"/>
        </pc:sldMkLst>
        <pc:spChg chg="mod">
          <ac:chgData name="Rahul Behal" userId="0693dc31ab56fe8c" providerId="LiveId" clId="{92823A4C-14CB-40C5-BF68-F54052C00DC8}" dt="2019-10-20T21:45:40.328" v="955" actId="1076"/>
          <ac:spMkLst>
            <pc:docMk/>
            <pc:sldMk cId="1582770954" sldId="281"/>
            <ac:spMk id="2" creationId="{9ACB0685-C53F-4A10-9ABA-0045980A6E41}"/>
          </ac:spMkLst>
        </pc:spChg>
        <pc:spChg chg="add del mod">
          <ac:chgData name="Rahul Behal" userId="0693dc31ab56fe8c" providerId="LiveId" clId="{92823A4C-14CB-40C5-BF68-F54052C00DC8}" dt="2019-10-20T21:30:57.158" v="828" actId="478"/>
          <ac:spMkLst>
            <pc:docMk/>
            <pc:sldMk cId="1582770954" sldId="281"/>
            <ac:spMk id="5" creationId="{9966B175-4B7E-4434-9DB3-5331C8CBDD50}"/>
          </ac:spMkLst>
        </pc:spChg>
        <pc:spChg chg="del">
          <ac:chgData name="Rahul Behal" userId="0693dc31ab56fe8c" providerId="LiveId" clId="{92823A4C-14CB-40C5-BF68-F54052C00DC8}" dt="2019-10-20T21:29:59.316" v="808" actId="478"/>
          <ac:spMkLst>
            <pc:docMk/>
            <pc:sldMk cId="1582770954" sldId="281"/>
            <ac:spMk id="16" creationId="{DD056324-041C-4F6B-AFB2-BCF1DE0A805B}"/>
          </ac:spMkLst>
        </pc:spChg>
        <pc:spChg chg="del">
          <ac:chgData name="Rahul Behal" userId="0693dc31ab56fe8c" providerId="LiveId" clId="{92823A4C-14CB-40C5-BF68-F54052C00DC8}" dt="2019-10-20T21:30:00.442" v="809" actId="478"/>
          <ac:spMkLst>
            <pc:docMk/>
            <pc:sldMk cId="1582770954" sldId="281"/>
            <ac:spMk id="17" creationId="{16F7A39A-2877-4B55-9129-BC19CF0AA059}"/>
          </ac:spMkLst>
        </pc:spChg>
        <pc:spChg chg="add mod">
          <ac:chgData name="Rahul Behal" userId="0693dc31ab56fe8c" providerId="LiveId" clId="{92823A4C-14CB-40C5-BF68-F54052C00DC8}" dt="2019-10-20T21:45:48.318" v="956" actId="1076"/>
          <ac:spMkLst>
            <pc:docMk/>
            <pc:sldMk cId="1582770954" sldId="281"/>
            <ac:spMk id="18" creationId="{F6FC43CB-4D5F-4604-814F-7C99A762A11D}"/>
          </ac:spMkLst>
        </pc:spChg>
        <pc:spChg chg="add mod">
          <ac:chgData name="Rahul Behal" userId="0693dc31ab56fe8c" providerId="LiveId" clId="{92823A4C-14CB-40C5-BF68-F54052C00DC8}" dt="2019-10-20T21:45:48.318" v="956" actId="1076"/>
          <ac:spMkLst>
            <pc:docMk/>
            <pc:sldMk cId="1582770954" sldId="281"/>
            <ac:spMk id="19" creationId="{B05238CA-CAD3-41AB-B9A1-5BBC8588622D}"/>
          </ac:spMkLst>
        </pc:spChg>
        <pc:spChg chg="add mod">
          <ac:chgData name="Rahul Behal" userId="0693dc31ab56fe8c" providerId="LiveId" clId="{92823A4C-14CB-40C5-BF68-F54052C00DC8}" dt="2019-10-20T21:45:48.318" v="956" actId="1076"/>
          <ac:spMkLst>
            <pc:docMk/>
            <pc:sldMk cId="1582770954" sldId="281"/>
            <ac:spMk id="20" creationId="{19BA43AB-68C4-4E9C-AA2F-69D6190B0749}"/>
          </ac:spMkLst>
        </pc:spChg>
        <pc:spChg chg="add mod">
          <ac:chgData name="Rahul Behal" userId="0693dc31ab56fe8c" providerId="LiveId" clId="{92823A4C-14CB-40C5-BF68-F54052C00DC8}" dt="2019-10-20T21:45:48.318" v="956" actId="1076"/>
          <ac:spMkLst>
            <pc:docMk/>
            <pc:sldMk cId="1582770954" sldId="281"/>
            <ac:spMk id="21" creationId="{B255462A-C548-44D5-8139-2A5CE93C3254}"/>
          </ac:spMkLst>
        </pc:spChg>
        <pc:spChg chg="add mod">
          <ac:chgData name="Rahul Behal" userId="0693dc31ab56fe8c" providerId="LiveId" clId="{92823A4C-14CB-40C5-BF68-F54052C00DC8}" dt="2019-10-20T21:45:48.318" v="956" actId="1076"/>
          <ac:spMkLst>
            <pc:docMk/>
            <pc:sldMk cId="1582770954" sldId="281"/>
            <ac:spMk id="22" creationId="{F492CA0E-C49E-448B-8920-2B0D45E92FD9}"/>
          </ac:spMkLst>
        </pc:spChg>
        <pc:spChg chg="add mod">
          <ac:chgData name="Rahul Behal" userId="0693dc31ab56fe8c" providerId="LiveId" clId="{92823A4C-14CB-40C5-BF68-F54052C00DC8}" dt="2019-10-20T21:45:48.318" v="956" actId="1076"/>
          <ac:spMkLst>
            <pc:docMk/>
            <pc:sldMk cId="1582770954" sldId="281"/>
            <ac:spMk id="24" creationId="{EE014720-4A8B-49FB-93BF-69E2EE3AC191}"/>
          </ac:spMkLst>
        </pc:spChg>
        <pc:spChg chg="add mod">
          <ac:chgData name="Rahul Behal" userId="0693dc31ab56fe8c" providerId="LiveId" clId="{92823A4C-14CB-40C5-BF68-F54052C00DC8}" dt="2019-10-20T21:45:48.318" v="956" actId="1076"/>
          <ac:spMkLst>
            <pc:docMk/>
            <pc:sldMk cId="1582770954" sldId="281"/>
            <ac:spMk id="26" creationId="{33C43C62-C0C4-4E42-B3F3-5FE7FDA4529D}"/>
          </ac:spMkLst>
        </pc:spChg>
        <pc:spChg chg="add mod">
          <ac:chgData name="Rahul Behal" userId="0693dc31ab56fe8c" providerId="LiveId" clId="{92823A4C-14CB-40C5-BF68-F54052C00DC8}" dt="2019-10-20T21:45:48.318" v="956" actId="1076"/>
          <ac:spMkLst>
            <pc:docMk/>
            <pc:sldMk cId="1582770954" sldId="281"/>
            <ac:spMk id="28" creationId="{4B3730AA-C8F8-4F32-BAFD-25F9BE9AB427}"/>
          </ac:spMkLst>
        </pc:spChg>
        <pc:spChg chg="add mod">
          <ac:chgData name="Rahul Behal" userId="0693dc31ab56fe8c" providerId="LiveId" clId="{92823A4C-14CB-40C5-BF68-F54052C00DC8}" dt="2019-10-20T22:05:41.428" v="1159" actId="1076"/>
          <ac:spMkLst>
            <pc:docMk/>
            <pc:sldMk cId="1582770954" sldId="281"/>
            <ac:spMk id="29" creationId="{9B190CEE-490A-4281-A438-453865D33AA4}"/>
          </ac:spMkLst>
        </pc:spChg>
        <pc:spChg chg="add del mod">
          <ac:chgData name="Rahul Behal" userId="0693dc31ab56fe8c" providerId="LiveId" clId="{92823A4C-14CB-40C5-BF68-F54052C00DC8}" dt="2019-10-20T22:04:39.876" v="1143"/>
          <ac:spMkLst>
            <pc:docMk/>
            <pc:sldMk cId="1582770954" sldId="281"/>
            <ac:spMk id="32" creationId="{B86E3EA3-E3A3-43D2-906B-67BD2EA97DEA}"/>
          </ac:spMkLst>
        </pc:spChg>
        <pc:spChg chg="add mod">
          <ac:chgData name="Rahul Behal" userId="0693dc31ab56fe8c" providerId="LiveId" clId="{92823A4C-14CB-40C5-BF68-F54052C00DC8}" dt="2019-10-20T22:06:12.923" v="1174" actId="20577"/>
          <ac:spMkLst>
            <pc:docMk/>
            <pc:sldMk cId="1582770954" sldId="281"/>
            <ac:spMk id="33" creationId="{2B8E553F-5DAD-468F-B24A-23F1A1057D96}"/>
          </ac:spMkLst>
        </pc:spChg>
        <pc:picChg chg="del">
          <ac:chgData name="Rahul Behal" userId="0693dc31ab56fe8c" providerId="LiveId" clId="{92823A4C-14CB-40C5-BF68-F54052C00DC8}" dt="2019-10-20T21:30:01.721" v="810" actId="478"/>
          <ac:picMkLst>
            <pc:docMk/>
            <pc:sldMk cId="1582770954" sldId="281"/>
            <ac:picMk id="3" creationId="{D4645707-8820-4C29-BB32-7EDBCB9AF90E}"/>
          </ac:picMkLst>
        </pc:picChg>
        <pc:picChg chg="add mod">
          <ac:chgData name="Rahul Behal" userId="0693dc31ab56fe8c" providerId="LiveId" clId="{92823A4C-14CB-40C5-BF68-F54052C00DC8}" dt="2019-10-20T21:45:48.318" v="956" actId="1076"/>
          <ac:picMkLst>
            <pc:docMk/>
            <pc:sldMk cId="1582770954" sldId="281"/>
            <ac:picMk id="6" creationId="{FFD67020-48B3-4AC4-BF9C-4D897664EAA9}"/>
          </ac:picMkLst>
        </pc:picChg>
        <pc:picChg chg="add mod">
          <ac:chgData name="Rahul Behal" userId="0693dc31ab56fe8c" providerId="LiveId" clId="{92823A4C-14CB-40C5-BF68-F54052C00DC8}" dt="2019-10-20T21:45:48.318" v="956" actId="1076"/>
          <ac:picMkLst>
            <pc:docMk/>
            <pc:sldMk cId="1582770954" sldId="281"/>
            <ac:picMk id="7" creationId="{99C5E53E-EFB1-4E2A-8DAC-8F06F93899ED}"/>
          </ac:picMkLst>
        </pc:picChg>
        <pc:picChg chg="del">
          <ac:chgData name="Rahul Behal" userId="0693dc31ab56fe8c" providerId="LiveId" clId="{92823A4C-14CB-40C5-BF68-F54052C00DC8}" dt="2019-10-20T21:29:57.786" v="807" actId="478"/>
          <ac:picMkLst>
            <pc:docMk/>
            <pc:sldMk cId="1582770954" sldId="281"/>
            <ac:picMk id="8" creationId="{B40CDE3C-0E11-49F1-BBFF-84EEE2508E0B}"/>
          </ac:picMkLst>
        </pc:picChg>
        <pc:picChg chg="add mod">
          <ac:chgData name="Rahul Behal" userId="0693dc31ab56fe8c" providerId="LiveId" clId="{92823A4C-14CB-40C5-BF68-F54052C00DC8}" dt="2019-10-20T21:45:48.318" v="956" actId="1076"/>
          <ac:picMkLst>
            <pc:docMk/>
            <pc:sldMk cId="1582770954" sldId="281"/>
            <ac:picMk id="9" creationId="{9D9195DC-90B6-40D2-8C41-5F228E6457A0}"/>
          </ac:picMkLst>
        </pc:picChg>
        <pc:picChg chg="add mod">
          <ac:chgData name="Rahul Behal" userId="0693dc31ab56fe8c" providerId="LiveId" clId="{92823A4C-14CB-40C5-BF68-F54052C00DC8}" dt="2019-10-20T21:45:48.318" v="956" actId="1076"/>
          <ac:picMkLst>
            <pc:docMk/>
            <pc:sldMk cId="1582770954" sldId="281"/>
            <ac:picMk id="10" creationId="{9118896E-6036-40AE-B26C-0544FCD04C31}"/>
          </ac:picMkLst>
        </pc:picChg>
        <pc:picChg chg="add mod">
          <ac:chgData name="Rahul Behal" userId="0693dc31ab56fe8c" providerId="LiveId" clId="{92823A4C-14CB-40C5-BF68-F54052C00DC8}" dt="2019-10-20T21:45:48.318" v="956" actId="1076"/>
          <ac:picMkLst>
            <pc:docMk/>
            <pc:sldMk cId="1582770954" sldId="281"/>
            <ac:picMk id="11" creationId="{D3C6487F-B2AD-4ED9-9164-2A7F243A0E3A}"/>
          </ac:picMkLst>
        </pc:picChg>
        <pc:picChg chg="add mod">
          <ac:chgData name="Rahul Behal" userId="0693dc31ab56fe8c" providerId="LiveId" clId="{92823A4C-14CB-40C5-BF68-F54052C00DC8}" dt="2019-10-20T21:45:48.318" v="956" actId="1076"/>
          <ac:picMkLst>
            <pc:docMk/>
            <pc:sldMk cId="1582770954" sldId="281"/>
            <ac:picMk id="12" creationId="{B4A34484-E3DE-4BD8-B30C-F71A06FFDA75}"/>
          </ac:picMkLst>
        </pc:picChg>
        <pc:picChg chg="del">
          <ac:chgData name="Rahul Behal" userId="0693dc31ab56fe8c" providerId="LiveId" clId="{92823A4C-14CB-40C5-BF68-F54052C00DC8}" dt="2019-10-20T21:30:04.019" v="813" actId="478"/>
          <ac:picMkLst>
            <pc:docMk/>
            <pc:sldMk cId="1582770954" sldId="281"/>
            <ac:picMk id="13" creationId="{9809BBCF-3ADC-4A1D-9537-7DBF27A134BD}"/>
          </ac:picMkLst>
        </pc:picChg>
        <pc:picChg chg="del mod">
          <ac:chgData name="Rahul Behal" userId="0693dc31ab56fe8c" providerId="LiveId" clId="{92823A4C-14CB-40C5-BF68-F54052C00DC8}" dt="2019-10-20T21:30:02.776" v="812" actId="478"/>
          <ac:picMkLst>
            <pc:docMk/>
            <pc:sldMk cId="1582770954" sldId="281"/>
            <ac:picMk id="14" creationId="{7A49EB58-18D5-4810-9197-CBC0699B4DC2}"/>
          </ac:picMkLst>
        </pc:picChg>
        <pc:picChg chg="del">
          <ac:chgData name="Rahul Behal" userId="0693dc31ab56fe8c" providerId="LiveId" clId="{92823A4C-14CB-40C5-BF68-F54052C00DC8}" dt="2019-10-20T21:30:07.413" v="814" actId="478"/>
          <ac:picMkLst>
            <pc:docMk/>
            <pc:sldMk cId="1582770954" sldId="281"/>
            <ac:picMk id="15" creationId="{DD18E754-F70B-41F5-A57C-84DE9198DFBC}"/>
          </ac:picMkLst>
        </pc:picChg>
        <pc:picChg chg="add mod">
          <ac:chgData name="Rahul Behal" userId="0693dc31ab56fe8c" providerId="LiveId" clId="{92823A4C-14CB-40C5-BF68-F54052C00DC8}" dt="2019-10-20T21:45:48.318" v="956" actId="1076"/>
          <ac:picMkLst>
            <pc:docMk/>
            <pc:sldMk cId="1582770954" sldId="281"/>
            <ac:picMk id="23" creationId="{7C6BADEF-6C87-48F1-A079-C3A9A65CC2D5}"/>
          </ac:picMkLst>
        </pc:picChg>
        <pc:picChg chg="add del">
          <ac:chgData name="Rahul Behal" userId="0693dc31ab56fe8c" providerId="LiveId" clId="{92823A4C-14CB-40C5-BF68-F54052C00DC8}" dt="2019-10-20T21:42:38.819" v="942"/>
          <ac:picMkLst>
            <pc:docMk/>
            <pc:sldMk cId="1582770954" sldId="281"/>
            <ac:picMk id="25" creationId="{F8360985-E196-4443-8D66-49D0C1A81314}"/>
          </ac:picMkLst>
        </pc:picChg>
        <pc:picChg chg="add mod">
          <ac:chgData name="Rahul Behal" userId="0693dc31ab56fe8c" providerId="LiveId" clId="{92823A4C-14CB-40C5-BF68-F54052C00DC8}" dt="2019-10-20T21:45:48.318" v="956" actId="1076"/>
          <ac:picMkLst>
            <pc:docMk/>
            <pc:sldMk cId="1582770954" sldId="281"/>
            <ac:picMk id="27" creationId="{A5874FC4-9CD3-4E97-97BC-573773B29082}"/>
          </ac:picMkLst>
        </pc:picChg>
        <pc:cxnChg chg="add mod">
          <ac:chgData name="Rahul Behal" userId="0693dc31ab56fe8c" providerId="LiveId" clId="{92823A4C-14CB-40C5-BF68-F54052C00DC8}" dt="2019-10-20T22:02:54.790" v="1135" actId="1076"/>
          <ac:cxnSpMkLst>
            <pc:docMk/>
            <pc:sldMk cId="1582770954" sldId="281"/>
            <ac:cxnSpMk id="30" creationId="{404A9F5D-A02E-4CB5-80B8-4315A231B73F}"/>
          </ac:cxnSpMkLst>
        </pc:cxnChg>
      </pc:sldChg>
      <pc:sldChg chg="addSp delSp modSp">
        <pc:chgData name="Rahul Behal" userId="0693dc31ab56fe8c" providerId="LiveId" clId="{92823A4C-14CB-40C5-BF68-F54052C00DC8}" dt="2019-10-20T23:04:39.436" v="1754" actId="1076"/>
        <pc:sldMkLst>
          <pc:docMk/>
          <pc:sldMk cId="1849045134" sldId="282"/>
        </pc:sldMkLst>
        <pc:spChg chg="mod">
          <ac:chgData name="Rahul Behal" userId="0693dc31ab56fe8c" providerId="LiveId" clId="{92823A4C-14CB-40C5-BF68-F54052C00DC8}" dt="2019-10-20T23:04:39.436" v="1754" actId="1076"/>
          <ac:spMkLst>
            <pc:docMk/>
            <pc:sldMk cId="1849045134" sldId="282"/>
            <ac:spMk id="2" creationId="{9ACB0685-C53F-4A10-9ABA-0045980A6E41}"/>
          </ac:spMkLst>
        </pc:spChg>
        <pc:spChg chg="del">
          <ac:chgData name="Rahul Behal" userId="0693dc31ab56fe8c" providerId="LiveId" clId="{92823A4C-14CB-40C5-BF68-F54052C00DC8}" dt="2019-10-20T22:46:42.497" v="1465" actId="478"/>
          <ac:spMkLst>
            <pc:docMk/>
            <pc:sldMk cId="1849045134" sldId="282"/>
            <ac:spMk id="3" creationId="{626D5477-E1DF-48DD-9826-25866F3C9E6C}"/>
          </ac:spMkLst>
        </pc:spChg>
        <pc:spChg chg="add del mod">
          <ac:chgData name="Rahul Behal" userId="0693dc31ab56fe8c" providerId="LiveId" clId="{92823A4C-14CB-40C5-BF68-F54052C00DC8}" dt="2019-10-20T22:46:45.079" v="1466" actId="478"/>
          <ac:spMkLst>
            <pc:docMk/>
            <pc:sldMk cId="1849045134" sldId="282"/>
            <ac:spMk id="6" creationId="{918E1D86-9806-4050-AFDD-3DA9622AE875}"/>
          </ac:spMkLst>
        </pc:spChg>
        <pc:picChg chg="mod">
          <ac:chgData name="Rahul Behal" userId="0693dc31ab56fe8c" providerId="LiveId" clId="{92823A4C-14CB-40C5-BF68-F54052C00DC8}" dt="2019-10-20T23:04:39.436" v="1754" actId="1076"/>
          <ac:picMkLst>
            <pc:docMk/>
            <pc:sldMk cId="1849045134" sldId="282"/>
            <ac:picMk id="4" creationId="{C4C917CE-EFB3-446E-B9BC-BA0676748888}"/>
          </ac:picMkLst>
        </pc:picChg>
      </pc:sldChg>
      <pc:sldChg chg="add del ord">
        <pc:chgData name="Rahul Behal" userId="0693dc31ab56fe8c" providerId="LiveId" clId="{92823A4C-14CB-40C5-BF68-F54052C00DC8}" dt="2019-10-20T23:04:59.928" v="1757" actId="2696"/>
        <pc:sldMkLst>
          <pc:docMk/>
          <pc:sldMk cId="2994204978" sldId="283"/>
        </pc:sldMkLst>
      </pc:sldChg>
      <pc:sldChg chg="add ord">
        <pc:chgData name="Rahul Behal" userId="0693dc31ab56fe8c" providerId="LiveId" clId="{92823A4C-14CB-40C5-BF68-F54052C00DC8}" dt="2019-10-20T23:04:58.367" v="1756"/>
        <pc:sldMkLst>
          <pc:docMk/>
          <pc:sldMk cId="2993206473" sldId="284"/>
        </pc:sldMkLst>
      </pc:sldChg>
    </pc:docChg>
  </pc:docChgLst>
  <pc:docChgLst>
    <pc:chgData name="Rahul Behal" userId="0693dc31ab56fe8c" providerId="LiveId" clId="{1F8ED48A-DF93-4DD9-8FF1-7FD19EADABD6}"/>
    <pc:docChg chg="custSel addSld modSld">
      <pc:chgData name="Rahul Behal" userId="0693dc31ab56fe8c" providerId="LiveId" clId="{1F8ED48A-DF93-4DD9-8FF1-7FD19EADABD6}" dt="2019-09-30T03:30:52.091" v="651" actId="1076"/>
      <pc:docMkLst>
        <pc:docMk/>
      </pc:docMkLst>
      <pc:sldChg chg="modSp">
        <pc:chgData name="Rahul Behal" userId="0693dc31ab56fe8c" providerId="LiveId" clId="{1F8ED48A-DF93-4DD9-8FF1-7FD19EADABD6}" dt="2019-09-29T23:03:24.254" v="279" actId="20577"/>
        <pc:sldMkLst>
          <pc:docMk/>
          <pc:sldMk cId="2622746309" sldId="257"/>
        </pc:sldMkLst>
        <pc:spChg chg="mod">
          <ac:chgData name="Rahul Behal" userId="0693dc31ab56fe8c" providerId="LiveId" clId="{1F8ED48A-DF93-4DD9-8FF1-7FD19EADABD6}" dt="2019-09-29T23:03:24.254" v="279" actId="20577"/>
          <ac:spMkLst>
            <pc:docMk/>
            <pc:sldMk cId="2622746309" sldId="257"/>
            <ac:spMk id="3" creationId="{2D91DC3F-1A28-45B0-A8CA-3E272E29C37D}"/>
          </ac:spMkLst>
        </pc:spChg>
        <pc:picChg chg="mod">
          <ac:chgData name="Rahul Behal" userId="0693dc31ab56fe8c" providerId="LiveId" clId="{1F8ED48A-DF93-4DD9-8FF1-7FD19EADABD6}" dt="2019-09-29T23:03:01.211" v="183" actId="1076"/>
          <ac:picMkLst>
            <pc:docMk/>
            <pc:sldMk cId="2622746309" sldId="257"/>
            <ac:picMk id="5" creationId="{3280100B-D039-4302-AC51-E35EE3AFE2F1}"/>
          </ac:picMkLst>
        </pc:picChg>
      </pc:sldChg>
      <pc:sldChg chg="modSp">
        <pc:chgData name="Rahul Behal" userId="0693dc31ab56fe8c" providerId="LiveId" clId="{1F8ED48A-DF93-4DD9-8FF1-7FD19EADABD6}" dt="2019-09-30T03:30:52.091" v="651" actId="1076"/>
        <pc:sldMkLst>
          <pc:docMk/>
          <pc:sldMk cId="543136040" sldId="266"/>
        </pc:sldMkLst>
        <pc:picChg chg="mod">
          <ac:chgData name="Rahul Behal" userId="0693dc31ab56fe8c" providerId="LiveId" clId="{1F8ED48A-DF93-4DD9-8FF1-7FD19EADABD6}" dt="2019-09-30T03:30:52.091" v="651" actId="1076"/>
          <ac:picMkLst>
            <pc:docMk/>
            <pc:sldMk cId="543136040" sldId="266"/>
            <ac:picMk id="4" creationId="{A116A26F-CDD5-45DC-AB36-7FCD73453786}"/>
          </ac:picMkLst>
        </pc:picChg>
      </pc:sldChg>
      <pc:sldChg chg="modSp add">
        <pc:chgData name="Rahul Behal" userId="0693dc31ab56fe8c" providerId="LiveId" clId="{1F8ED48A-DF93-4DD9-8FF1-7FD19EADABD6}" dt="2019-09-29T23:05:27.350" v="650" actId="20577"/>
        <pc:sldMkLst>
          <pc:docMk/>
          <pc:sldMk cId="1845816646" sldId="268"/>
        </pc:sldMkLst>
        <pc:spChg chg="mod">
          <ac:chgData name="Rahul Behal" userId="0693dc31ab56fe8c" providerId="LiveId" clId="{1F8ED48A-DF93-4DD9-8FF1-7FD19EADABD6}" dt="2019-09-29T23:01:16.639" v="21" actId="1076"/>
          <ac:spMkLst>
            <pc:docMk/>
            <pc:sldMk cId="1845816646" sldId="268"/>
            <ac:spMk id="2" creationId="{96499D27-2C7B-4CDE-92D2-5412BC8F44DB}"/>
          </ac:spMkLst>
        </pc:spChg>
        <pc:spChg chg="mod">
          <ac:chgData name="Rahul Behal" userId="0693dc31ab56fe8c" providerId="LiveId" clId="{1F8ED48A-DF93-4DD9-8FF1-7FD19EADABD6}" dt="2019-09-29T23:05:27.350" v="650" actId="20577"/>
          <ac:spMkLst>
            <pc:docMk/>
            <pc:sldMk cId="1845816646" sldId="268"/>
            <ac:spMk id="3" creationId="{8C7BE523-5B3C-4D47-BD71-A6A2EBF947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FDC07-7E41-457A-819F-F0EAED39CDA2}" type="datetimeFigureOut">
              <a:rPr lang="en-CA" smtClean="0"/>
              <a:t>2019-11-03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734AA-6381-4963-A954-72436DC5B03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172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if these were good decisions.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34AA-6381-4963-A954-72436DC5B032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53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34AA-6381-4963-A954-72436DC5B032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202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should they be uploaded? Google drive? Facebook?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34AA-6381-4963-A954-72436DC5B032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17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4DDB-EF50-462E-844F-BA4418EFC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483238" cy="2387600"/>
          </a:xfrm>
        </p:spPr>
        <p:txBody>
          <a:bodyPr/>
          <a:lstStyle/>
          <a:p>
            <a:r>
              <a:rPr lang="en-US" b="1" dirty="0"/>
              <a:t>Options Trading Competition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D6026-7AAD-4003-A9AB-F178B85ED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776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98A8-1BB9-45F7-864B-52468E2B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5" y="47553"/>
            <a:ext cx="9905998" cy="1478570"/>
          </a:xfrm>
        </p:spPr>
        <p:txBody>
          <a:bodyPr/>
          <a:lstStyle/>
          <a:p>
            <a:r>
              <a:rPr lang="en-US" dirty="0"/>
              <a:t>What Happened Last week: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DC3F-1A28-45B0-A8CA-3E272E29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43" y="1050098"/>
            <a:ext cx="9905999" cy="57603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dropped to ninth place.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Closed CM, RY, and TECK positions.</a:t>
            </a:r>
          </a:p>
          <a:p>
            <a:r>
              <a:rPr lang="en-US" dirty="0"/>
              <a:t>Got margin called</a:t>
            </a:r>
          </a:p>
          <a:p>
            <a:r>
              <a:rPr lang="en-US" dirty="0"/>
              <a:t>New strategy revealed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3FFF-7267-4924-9D52-988054D0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39" y="1613672"/>
            <a:ext cx="8296064" cy="3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7762"/>
            <a:ext cx="9905998" cy="1478570"/>
          </a:xfrm>
        </p:spPr>
        <p:txBody>
          <a:bodyPr/>
          <a:lstStyle/>
          <a:p>
            <a:r>
              <a:rPr lang="en-US" dirty="0"/>
              <a:t>New positions last week: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05BFC-8814-4B9B-A75A-0AC800422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05"/>
          <a:stretch/>
        </p:blipFill>
        <p:spPr>
          <a:xfrm>
            <a:off x="233383" y="2808491"/>
            <a:ext cx="3707715" cy="2047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C52E4-E380-48CE-B56B-F19BCE1B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997" y="2808491"/>
            <a:ext cx="3675767" cy="195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FFC85C-1516-474B-B751-8B6F9D80B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664" y="2808490"/>
            <a:ext cx="3675767" cy="204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0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86" y="0"/>
            <a:ext cx="11403798" cy="1478570"/>
          </a:xfrm>
        </p:spPr>
        <p:txBody>
          <a:bodyPr/>
          <a:lstStyle/>
          <a:p>
            <a:r>
              <a:rPr lang="en-US" dirty="0"/>
              <a:t>Refresher on OUR Positions from Last WEEK: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92780-5A60-4AEC-96FD-B644DEDD7634}"/>
              </a:ext>
            </a:extLst>
          </p:cNvPr>
          <p:cNvSpPr txBox="1"/>
          <p:nvPr/>
        </p:nvSpPr>
        <p:spPr>
          <a:xfrm>
            <a:off x="335901" y="1066962"/>
            <a:ext cx="4042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Net Debits for each position: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CM: </a:t>
            </a:r>
            <a:r>
              <a:rPr lang="en-US" sz="2200" dirty="0">
                <a:solidFill>
                  <a:srgbClr val="FF0000"/>
                </a:solidFill>
              </a:rPr>
              <a:t>-7909.95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RY: </a:t>
            </a:r>
            <a:r>
              <a:rPr lang="en-US" sz="2200" dirty="0">
                <a:solidFill>
                  <a:srgbClr val="FF0000"/>
                </a:solidFill>
              </a:rPr>
              <a:t>-6659.95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TECK: </a:t>
            </a:r>
            <a:r>
              <a:rPr lang="en-US" sz="2200" dirty="0">
                <a:solidFill>
                  <a:srgbClr val="FF0000"/>
                </a:solidFill>
              </a:rPr>
              <a:t>-5109.95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93484-80FF-4937-AFFA-78F62ACFA07D}"/>
              </a:ext>
            </a:extLst>
          </p:cNvPr>
          <p:cNvSpPr txBox="1"/>
          <p:nvPr/>
        </p:nvSpPr>
        <p:spPr>
          <a:xfrm>
            <a:off x="4244908" y="1066962"/>
            <a:ext cx="3515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Cash Flow Upon Expiry: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CM: </a:t>
            </a:r>
            <a:r>
              <a:rPr lang="en-US" sz="2200" dirty="0">
                <a:solidFill>
                  <a:srgbClr val="FF0000"/>
                </a:solidFill>
              </a:rPr>
              <a:t>-550000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RY: </a:t>
            </a:r>
            <a:r>
              <a:rPr lang="en-US" sz="2200" dirty="0">
                <a:solidFill>
                  <a:srgbClr val="FF0000"/>
                </a:solidFill>
              </a:rPr>
              <a:t>-530000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TECK: </a:t>
            </a:r>
            <a:r>
              <a:rPr lang="en-US" sz="2200" dirty="0">
                <a:solidFill>
                  <a:srgbClr val="FF0000"/>
                </a:solidFill>
              </a:rPr>
              <a:t>-105000</a:t>
            </a:r>
            <a:endParaRPr lang="en-CA" sz="2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3D18C-7D19-4A81-87B2-9E91112D9F93}"/>
              </a:ext>
            </a:extLst>
          </p:cNvPr>
          <p:cNvSpPr txBox="1"/>
          <p:nvPr/>
        </p:nvSpPr>
        <p:spPr>
          <a:xfrm>
            <a:off x="7627264" y="1066962"/>
            <a:ext cx="42226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Cash Flow Upon Position Close: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CM: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+560240.05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RY: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+529390.05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TECK: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+110690.05</a:t>
            </a:r>
            <a:endParaRPr lang="en-CA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99A42-9C23-478A-8DDC-82970204C2DA}"/>
              </a:ext>
            </a:extLst>
          </p:cNvPr>
          <p:cNvSpPr txBox="1"/>
          <p:nvPr/>
        </p:nvSpPr>
        <p:spPr>
          <a:xfrm>
            <a:off x="8934848" y="3290758"/>
            <a:ext cx="42226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Bottom 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CM: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$2330.10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RY: </a:t>
            </a:r>
            <a:r>
              <a:rPr lang="en-US" sz="2200" b="1" dirty="0">
                <a:solidFill>
                  <a:srgbClr val="FF0000"/>
                </a:solidFill>
              </a:rPr>
              <a:t>- $7269.90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TECK: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$580.10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= - </a:t>
            </a:r>
            <a:r>
              <a:rPr lang="en-US" sz="2400" b="1" dirty="0">
                <a:solidFill>
                  <a:srgbClr val="FFC000"/>
                </a:solidFill>
              </a:rPr>
              <a:t>$4359.70</a:t>
            </a:r>
            <a:endParaRPr lang="en-CA" sz="2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8516D7-6ECF-4E60-93BA-4ABAD0EB8D2B}"/>
              </a:ext>
            </a:extLst>
          </p:cNvPr>
          <p:cNvCxnSpPr>
            <a:cxnSpLocks/>
          </p:cNvCxnSpPr>
          <p:nvPr/>
        </p:nvCxnSpPr>
        <p:spPr>
          <a:xfrm>
            <a:off x="9431383" y="5167302"/>
            <a:ext cx="276061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3EFD04-54DB-49EF-ACA3-92C69042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9467"/>
            <a:ext cx="7551521" cy="44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7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0685-C53F-4A10-9ABA-0045980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899" y="327514"/>
            <a:ext cx="9905998" cy="1478570"/>
          </a:xfrm>
        </p:spPr>
        <p:txBody>
          <a:bodyPr/>
          <a:lstStyle/>
          <a:p>
            <a:r>
              <a:rPr lang="en-US" dirty="0"/>
              <a:t>Margin call: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8F76C-EE39-4A2C-AE20-9E02ED15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90156" y="-5215852"/>
            <a:ext cx="19437568" cy="11007054"/>
          </a:xfrm>
        </p:spPr>
        <p:txBody>
          <a:bodyPr/>
          <a:lstStyle/>
          <a:p>
            <a:r>
              <a:rPr lang="en-US" dirty="0"/>
              <a:t>We cannot stay for multiple days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4D8CC-2D88-4B5A-90AC-4897B3FA5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99" y="3573047"/>
            <a:ext cx="9270484" cy="8154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30DC9F-815F-432E-9A3C-CDC620BDD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59" y="1701082"/>
            <a:ext cx="3967096" cy="8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2E059C9-241F-451B-A073-E00CC119667B}"/>
              </a:ext>
            </a:extLst>
          </p:cNvPr>
          <p:cNvSpPr txBox="1">
            <a:spLocks/>
          </p:cNvSpPr>
          <p:nvPr/>
        </p:nvSpPr>
        <p:spPr>
          <a:xfrm>
            <a:off x="858384" y="1701082"/>
            <a:ext cx="8906102" cy="419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Negative cash flows: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Cannot stay like this for multiple days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They will liquidate our positions </a:t>
            </a:r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We are allowed a maximum of 5 margin calls</a:t>
            </a:r>
          </a:p>
          <a:p>
            <a:pPr lvl="1">
              <a:lnSpc>
                <a:spcPct val="110000"/>
              </a:lnSpc>
            </a:pPr>
            <a:endParaRPr lang="en-US" sz="4600" dirty="0"/>
          </a:p>
          <a:p>
            <a:pPr lvl="1">
              <a:lnSpc>
                <a:spcPct val="110000"/>
              </a:lnSpc>
            </a:pP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158277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2050-21E5-41AD-9E6F-D95247CB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04" y="306252"/>
            <a:ext cx="9905998" cy="1478570"/>
          </a:xfrm>
        </p:spPr>
        <p:txBody>
          <a:bodyPr/>
          <a:lstStyle/>
          <a:p>
            <a:r>
              <a:rPr lang="en-US" dirty="0"/>
              <a:t>New mandatory strategy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E99C-EE77-42FD-83C7-9BB79007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14" y="3620492"/>
            <a:ext cx="9905999" cy="3541714"/>
          </a:xfrm>
        </p:spPr>
        <p:txBody>
          <a:bodyPr/>
          <a:lstStyle/>
          <a:p>
            <a:r>
              <a:rPr lang="en-US" dirty="0"/>
              <a:t>What does this mean? What is exposure?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153BF-A91C-4418-A6AF-E0C99A3C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04" y="1780030"/>
            <a:ext cx="11177748" cy="1648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98B30-7121-4C95-A851-A424D4AD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342" y="4137821"/>
            <a:ext cx="3778899" cy="2184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425A0C-9D0D-4EB8-9C1F-3BF3D8D10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" y="4673527"/>
            <a:ext cx="8109548" cy="16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7384-F7E8-4998-8DB7-145B3272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83" y="0"/>
            <a:ext cx="9905998" cy="1478570"/>
          </a:xfrm>
        </p:spPr>
        <p:txBody>
          <a:bodyPr/>
          <a:lstStyle/>
          <a:p>
            <a:r>
              <a:rPr lang="en-US" dirty="0"/>
              <a:t>Final thoughts and Key Takeaways: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D80E-4456-43FF-904E-A71FC6D8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83" y="1259633"/>
            <a:ext cx="9905998" cy="52438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Let’s decide on some trades for this week. Does everybody have their pitches ready?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need to know how the USX options work as it is a requirement. Better to not waste money trying to fulfill the requirement too</a:t>
            </a:r>
          </a:p>
        </p:txBody>
      </p:sp>
    </p:spTree>
    <p:extLst>
      <p:ext uri="{BB962C8B-B14F-4D97-AF65-F5344CB8AC3E}">
        <p14:creationId xmlns:p14="http://schemas.microsoft.com/office/powerpoint/2010/main" val="457828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237</Words>
  <Application>Microsoft Office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Options Trading Competition</vt:lpstr>
      <vt:lpstr>What Happened Last week:</vt:lpstr>
      <vt:lpstr>New positions last week:</vt:lpstr>
      <vt:lpstr>Refresher on OUR Positions from Last WEEK:</vt:lpstr>
      <vt:lpstr>Margin call:</vt:lpstr>
      <vt:lpstr>New mandatory strategy</vt:lpstr>
      <vt:lpstr>Final thoughts and Key 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Trading Competition</dc:title>
  <dc:creator>Rahul Behal</dc:creator>
  <cp:lastModifiedBy>Rahul Behal</cp:lastModifiedBy>
  <cp:revision>1</cp:revision>
  <dcterms:created xsi:type="dcterms:W3CDTF">2019-10-20T21:58:07Z</dcterms:created>
  <dcterms:modified xsi:type="dcterms:W3CDTF">2019-11-03T23:53:49Z</dcterms:modified>
</cp:coreProperties>
</file>