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docMetadata/LabelInfo.xml" ContentType="application/xml"/>
  <Override PartName="/ppt/presentation.xml" ContentType="application/vnd.openxmlformats-officedocument.presentationml.presentation.main+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4.xml.rels" ContentType="application/vnd.openxmlformats-package.relationships+xml"/>
  <Override PartName="/ppt/slideMasters/_rels/slideMaster7.xml.rels" ContentType="application/vnd.openxmlformats-package.relationships+xml"/>
  <Override PartName="/ppt/slideMasters/_rels/slideMaster4.xml.rels" ContentType="application/vnd.openxmlformats-package.relationships+xml"/>
  <Override PartName="/ppt/slideMasters/_rels/slideMaster11.xml.rels" ContentType="application/vnd.openxmlformats-package.relationships+xml"/>
  <Override PartName="/ppt/slideMasters/_rels/slideMaster2.xml.rels" ContentType="application/vnd.openxmlformats-package.relationships+xml"/>
  <Override PartName="/ppt/slideMasters/_rels/slideMaster5.xml.rels" ContentType="application/vnd.openxmlformats-package.relationships+xml"/>
  <Override PartName="/ppt/slideMasters/_rels/slideMaster1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10.xml.rels" ContentType="application/vnd.openxmlformats-package.relationships+xml"/>
  <Override PartName="/ppt/slideMasters/_rels/slideMaster6.xml.rels" ContentType="application/vnd.openxmlformats-package.relationships+xml"/>
  <Override PartName="/ppt/slideMasters/_rels/slideMaster13.xml.rels" ContentType="application/vnd.openxmlformats-package.relationships+xml"/>
  <Override PartName="/ppt/slideMasters/slideMaster9.xml" ContentType="application/vnd.openxmlformats-officedocument.presentationml.slideMaster+xml"/>
  <Override PartName="/ppt/slideMasters/slideMaster14.xml" ContentType="application/vnd.openxmlformats-officedocument.presentationml.slideMaster+xml"/>
  <Override PartName="/ppt/slideMasters/slideMaster7.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0.xml" ContentType="application/vnd.openxmlformats-officedocument.presentationml.slideMaster+xml"/>
  <Override PartName="/ppt/slideMasters/slideMaster4.xml" ContentType="application/vnd.openxmlformats-officedocument.presentationml.slideMaster+xml"/>
  <Override PartName="/ppt/slideMasters/slideMaster11.xml" ContentType="application/vnd.openxmlformats-officedocument.presentationml.slideMaster+xml"/>
  <Override PartName="/ppt/slideMasters/slideMaster5.xml" ContentType="application/vnd.openxmlformats-officedocument.presentationml.slideMaster+xml"/>
  <Override PartName="/ppt/slideMasters/slideMaster12.xml" ContentType="application/vnd.openxmlformats-officedocument.presentationml.slideMaster+xml"/>
  <Override PartName="/ppt/slideMasters/slideMaster6.xml" ContentType="application/vnd.openxmlformats-officedocument.presentationml.slideMaster+xml"/>
  <Override PartName="/ppt/slideMasters/slideMaster13.xml" ContentType="application/vnd.openxmlformats-officedocument.presentationml.slideMaster+xml"/>
  <Override PartName="/ppt/slideMasters/slideMaster8.xml" ContentType="application/vnd.openxmlformats-officedocument.presentationml.slideMaster+xml"/>
  <Override PartName="/ppt/theme/theme9.xml" ContentType="application/vnd.openxmlformats-officedocument.theme+xml"/>
  <Override PartName="/ppt/theme/theme14.xml" ContentType="application/vnd.openxmlformats-officedocument.theme+xml"/>
  <Override PartName="/ppt/theme/theme8.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10.xml" ContentType="application/vnd.openxmlformats-officedocument.theme+xml"/>
  <Override PartName="/ppt/theme/theme5.xml" ContentType="application/vnd.openxmlformats-officedocument.theme+xml"/>
  <Override PartName="/ppt/theme/theme11.xml" ContentType="application/vnd.openxmlformats-officedocument.theme+xml"/>
  <Override PartName="/ppt/theme/theme6.xml" ContentType="application/vnd.openxmlformats-officedocument.theme+xml"/>
  <Override PartName="/ppt/theme/theme12.xml" ContentType="application/vnd.openxmlformats-officedocument.theme+xml"/>
  <Override PartName="/ppt/theme/theme7.xml" ContentType="application/vnd.openxmlformats-officedocument.theme+xml"/>
  <Override PartName="/ppt/theme/theme13.xml" ContentType="application/vnd.openxmlformats-officedocument.them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19.png" ContentType="image/png"/>
  <Override PartName="/ppt/media/image1.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slideLayouts/_rels/slideLayout78.xml.rels" ContentType="application/vnd.openxmlformats-package.relationships+xml"/>
  <Override PartName="/ppt/slideLayouts/_rels/slideLayout76.xml.rels" ContentType="application/vnd.openxmlformats-package.relationships+xml"/>
  <Override PartName="/ppt/slideLayouts/_rels/slideLayout75.xml.rels" ContentType="application/vnd.openxmlformats-package.relationships+xml"/>
  <Override PartName="/ppt/slideLayouts/_rels/slideLayout74.xml.rels" ContentType="application/vnd.openxmlformats-package.relationships+xml"/>
  <Override PartName="/ppt/slideLayouts/_rels/slideLayout73.xml.rels" ContentType="application/vnd.openxmlformats-package.relationships+xml"/>
  <Override PartName="/ppt/slideLayouts/_rels/slideLayout69.xml.rels" ContentType="application/vnd.openxmlformats-package.relationships+xml"/>
  <Override PartName="/ppt/slideLayouts/_rels/slideLayout72.xml.rels" ContentType="application/vnd.openxmlformats-package.relationships+xml"/>
  <Override PartName="/ppt/slideLayouts/_rels/slideLayout68.xml.rels" ContentType="application/vnd.openxmlformats-package.relationships+xml"/>
  <Override PartName="/ppt/slideLayouts/_rels/slideLayout71.xml.rels" ContentType="application/vnd.openxmlformats-package.relationships+xml"/>
  <Override PartName="/ppt/slideLayouts/_rels/slideLayout67.xml.rels" ContentType="application/vnd.openxmlformats-package.relationships+xml"/>
  <Override PartName="/ppt/slideLayouts/_rels/slideLayout63.xml.rels" ContentType="application/vnd.openxmlformats-package.relationships+xml"/>
  <Override PartName="/ppt/slideLayouts/_rels/slideLayout167.xml.rels" ContentType="application/vnd.openxmlformats-package.relationships+xml"/>
  <Override PartName="/ppt/slideLayouts/_rels/slideLayout62.xml.rels" ContentType="application/vnd.openxmlformats-package.relationships+xml"/>
  <Override PartName="/ppt/slideLayouts/_rels/slideLayout166.xml.rels" ContentType="application/vnd.openxmlformats-package.relationships+xml"/>
  <Override PartName="/ppt/slideLayouts/_rels/slideLayout94.xml.rels" ContentType="application/vnd.openxmlformats-package.relationships+xml"/>
  <Override PartName="/ppt/slideLayouts/_rels/slideLayout26.xml.rels" ContentType="application/vnd.openxmlformats-package.relationships+xml"/>
  <Override PartName="/ppt/slideLayouts/_rels/slideLayout70.xml.rels" ContentType="application/vnd.openxmlformats-package.relationships+xml"/>
  <Override PartName="/ppt/slideLayouts/_rels/slideLayout25.xml.rels" ContentType="application/vnd.openxmlformats-package.relationships+xml"/>
  <Override PartName="/ppt/slideLayouts/_rels/slideLayout129.xml.rels" ContentType="application/vnd.openxmlformats-package.relationships+xml"/>
  <Override PartName="/ppt/slideLayouts/_rels/slideLayout81.xml.rels" ContentType="application/vnd.openxmlformats-package.relationships+xml"/>
  <Override PartName="/ppt/slideLayouts/_rels/slideLayout37.xml.rels" ContentType="application/vnd.openxmlformats-package.relationships+xml"/>
  <Override PartName="/ppt/slideLayouts/_rels/slideLayout13.xml.rels" ContentType="application/vnd.openxmlformats-package.relationships+xml"/>
  <Override PartName="/ppt/slideLayouts/_rels/slideLayout117.xml.rels" ContentType="application/vnd.openxmlformats-package.relationships+xml"/>
  <Override PartName="/ppt/slideLayouts/_rels/slideLayout161.xml.rels" ContentType="application/vnd.openxmlformats-package.relationships+xml"/>
  <Override PartName="/ppt/slideLayouts/_rels/slideLayout80.xml.rels" ContentType="application/vnd.openxmlformats-package.relationships+xml"/>
  <Override PartName="/ppt/slideLayouts/_rels/slideLayout36.xml.rels" ContentType="application/vnd.openxmlformats-package.relationships+xml"/>
  <Override PartName="/ppt/slideLayouts/_rels/slideLayout12.xml.rels" ContentType="application/vnd.openxmlformats-package.relationships+xml"/>
  <Override PartName="/ppt/slideLayouts/_rels/slideLayout116.xml.rels" ContentType="application/vnd.openxmlformats-package.relationships+xml"/>
  <Override PartName="/ppt/slideLayouts/_rels/slideLayout160.xml.rels" ContentType="application/vnd.openxmlformats-package.relationships+xml"/>
  <Override PartName="/ppt/slideLayouts/_rels/slideLayout15.xml.rels" ContentType="application/vnd.openxmlformats-package.relationships+xml"/>
  <Override PartName="/ppt/slideLayouts/_rels/slideLayout119.xml.rels" ContentType="application/vnd.openxmlformats-package.relationships+xml"/>
  <Override PartName="/ppt/slideLayouts/_rels/slideLayout93.xml.rels" ContentType="application/vnd.openxmlformats-package.relationships+xml"/>
  <Override PartName="/ppt/slideLayouts/_rels/slideLayout49.xml.rels" ContentType="application/vnd.openxmlformats-package.relationships+xml"/>
  <Override PartName="/ppt/slideLayouts/_rels/slideLayout14.xml.rels" ContentType="application/vnd.openxmlformats-package.relationships+xml"/>
  <Override PartName="/ppt/slideLayouts/_rels/slideLayout82.xml.rels" ContentType="application/vnd.openxmlformats-package.relationships+xml"/>
  <Override PartName="/ppt/slideLayouts/_rels/slideLayout38.xml.rels" ContentType="application/vnd.openxmlformats-package.relationships+xml"/>
  <Override PartName="/ppt/slideLayouts/_rels/slideLayout126.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125.xml.rels" ContentType="application/vnd.openxmlformats-package.relationships+xml"/>
  <Override PartName="/ppt/slideLayouts/_rels/slideLayout58.xml.rels" ContentType="application/vnd.openxmlformats-package.relationships+xml"/>
  <Override PartName="/ppt/slideLayouts/_rels/slideLayout104.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64.xml.rels" ContentType="application/vnd.openxmlformats-package.relationships+xml"/>
  <Override PartName="/ppt/slideLayouts/_rels/slideLayout6.xml.rels" ContentType="application/vnd.openxmlformats-package.relationships+xml"/>
  <Override PartName="/ppt/slideLayouts/_rels/slideLayout111.xml.rels" ContentType="application/vnd.openxmlformats-package.relationships+xml"/>
  <Override PartName="/ppt/slideLayouts/_rels/slideLayout163.xml.rels" ContentType="application/vnd.openxmlformats-package.relationships+xml"/>
  <Override PartName="/ppt/slideLayouts/_rels/slideLayout110.xml.rels" ContentType="application/vnd.openxmlformats-package.relationships+xml"/>
  <Override PartName="/ppt/slideLayouts/_rels/slideLayout141.xml.rels" ContentType="application/vnd.openxmlformats-package.relationships+xml"/>
  <Override PartName="/ppt/slideLayouts/_rels/slideLayout42.xml.rels" ContentType="application/vnd.openxmlformats-package.relationships+xml"/>
  <Override PartName="/ppt/slideLayouts/_rels/slideLayout146.xml.rels" ContentType="application/vnd.openxmlformats-package.relationships+xml"/>
  <Override PartName="/ppt/slideLayouts/_rels/slideLayout150.xml.rels" ContentType="application/vnd.openxmlformats-package.relationships+xml"/>
  <Override PartName="/ppt/slideLayouts/_rels/slideLayout140.xml.rels" ContentType="application/vnd.openxmlformats-package.relationships+xml"/>
  <Override PartName="/ppt/slideLayouts/_rels/slideLayout159.xml.rels" ContentType="application/vnd.openxmlformats-package.relationships+xml"/>
  <Override PartName="/ppt/slideLayouts/_rels/slideLayout55.xml.rels" ContentType="application/vnd.openxmlformats-package.relationships+xml"/>
  <Override PartName="/ppt/slideLayouts/_rels/slideLayout39.xml.rels" ContentType="application/vnd.openxmlformats-package.relationships+xml"/>
  <Override PartName="/ppt/slideLayouts/_rels/slideLayout17.xml.rels" ContentType="application/vnd.openxmlformats-package.relationships+xml"/>
  <Override PartName="/ppt/slideLayouts/_rels/slideLayout85.xml.rels" ContentType="application/vnd.openxmlformats-package.relationships+xml"/>
  <Override PartName="/ppt/slideLayouts/_rels/slideLayout136.xml.rels" ContentType="application/vnd.openxmlformats-package.relationships+xml"/>
  <Override PartName="/ppt/slideLayouts/_rels/slideLayout32.xml.rels" ContentType="application/vnd.openxmlformats-package.relationships+xml"/>
  <Override PartName="/ppt/slideLayouts/_rels/slideLayout18.xml.rels" ContentType="application/vnd.openxmlformats-package.relationships+xml"/>
  <Override PartName="/ppt/slideLayouts/_rels/slideLayout77.xml.rels" ContentType="application/vnd.openxmlformats-package.relationships+xml"/>
  <Override PartName="/ppt/slideLayouts/_rels/slideLayout86.xml.rels" ContentType="application/vnd.openxmlformats-package.relationships+xml"/>
  <Override PartName="/ppt/slideLayouts/_rels/slideLayout19.xml.rels" ContentType="application/vnd.openxmlformats-package.relationships+xml"/>
  <Override PartName="/ppt/slideLayouts/_rels/slideLayout87.xml.rels" ContentType="application/vnd.openxmlformats-package.relationships+xml"/>
  <Override PartName="/ppt/slideLayouts/_rels/slideLayout89.xml.rels" ContentType="application/vnd.openxmlformats-package.relationships+xml"/>
  <Override PartName="/ppt/slideLayouts/_rels/slideLayout27.xml.rels" ContentType="application/vnd.openxmlformats-package.relationships+xml"/>
  <Override PartName="/ppt/slideLayouts/_rels/slideLayout52.xml.rels" ContentType="application/vnd.openxmlformats-package.relationships+xml"/>
  <Override PartName="/ppt/slideLayouts/_rels/slideLayout15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05.xml.rels" ContentType="application/vnd.openxmlformats-package.relationships+xml"/>
  <Override PartName="/ppt/slideLayouts/_rels/slideLayout5.xml.rels" ContentType="application/vnd.openxmlformats-package.relationships+xml"/>
  <Override PartName="/ppt/slideLayouts/_rels/slideLayout88.xml.rels" ContentType="application/vnd.openxmlformats-package.relationships+xml"/>
  <Override PartName="/ppt/slideLayouts/_rels/slideLayout95.xml.rels" ContentType="application/vnd.openxmlformats-package.relationships+xml"/>
  <Override PartName="/ppt/slideLayouts/_rels/slideLayout112.xml.rels" ContentType="application/vnd.openxmlformats-package.relationships+xml"/>
  <Override PartName="/ppt/slideLayouts/_rels/slideLayout96.xml.rels" ContentType="application/vnd.openxmlformats-package.relationships+xml"/>
  <Override PartName="/ppt/slideLayouts/_rels/slideLayout113.xml.rels" ContentType="application/vnd.openxmlformats-package.relationships+xml"/>
  <Override PartName="/ppt/slideLayouts/_rels/slideLayout109.xml.rels" ContentType="application/vnd.openxmlformats-package.relationships+xml"/>
  <Override PartName="/ppt/slideLayouts/_rels/slideLayout120.xml.rels" ContentType="application/vnd.openxmlformats-package.relationships+xml"/>
  <Override PartName="/ppt/slideLayouts/_rels/slideLayout130.xml.rels" ContentType="application/vnd.openxmlformats-package.relationships+xml"/>
  <Override PartName="/ppt/slideLayouts/_rels/slideLayout121.xml.rels" ContentType="application/vnd.openxmlformats-package.relationships+xml"/>
  <Override PartName="/ppt/slideLayouts/_rels/slideLayout3.xml.rels" ContentType="application/vnd.openxmlformats-package.relationships+xml"/>
  <Override PartName="/ppt/slideLayouts/_rels/slideLayout103.xml.rels" ContentType="application/vnd.openxmlformats-package.relationships+xml"/>
  <Override PartName="/ppt/slideLayouts/_rels/slideLayout4.xml.rels" ContentType="application/vnd.openxmlformats-package.relationships+xml"/>
  <Override PartName="/ppt/slideLayouts/_rels/slideLayout123.xml.rels" ContentType="application/vnd.openxmlformats-package.relationships+xml"/>
  <Override PartName="/ppt/slideLayouts/_rels/slideLayout101.xml.rels" ContentType="application/vnd.openxmlformats-package.relationships+xml"/>
  <Override PartName="/ppt/slideLayouts/_rels/slideLayout151.xml.rels" ContentType="application/vnd.openxmlformats-package.relationships+xml"/>
  <Override PartName="/ppt/slideLayouts/_rels/slideLayout43.xml.rels" ContentType="application/vnd.openxmlformats-package.relationships+xml"/>
  <Override PartName="/ppt/slideLayouts/_rels/slideLayout147.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22.xml.rels" ContentType="application/vnd.openxmlformats-package.relationships+xml"/>
  <Override PartName="/ppt/slideLayouts/_rels/slideLayout97.xml.rels" ContentType="application/vnd.openxmlformats-package.relationships+xml"/>
  <Override PartName="/ppt/slideLayouts/_rels/slideLayout106.xml.rels" ContentType="application/vnd.openxmlformats-package.relationships+xml"/>
  <Override PartName="/ppt/slideLayouts/_rels/slideLayout100.xml.rels" ContentType="application/vnd.openxmlformats-package.relationships+xml"/>
  <Override PartName="/ppt/slideLayouts/_rels/slideLayout108.xml.rels" ContentType="application/vnd.openxmlformats-package.relationships+xml"/>
  <Override PartName="/ppt/slideLayouts/_rels/slideLayout99.xml.rels" ContentType="application/vnd.openxmlformats-package.relationships+xml"/>
  <Override PartName="/ppt/slideLayouts/_rels/slideLayout29.xml.rels" ContentType="application/vnd.openxmlformats-package.relationships+xml"/>
  <Override PartName="/ppt/slideLayouts/_rels/slideLayout137.xml.rels" ContentType="application/vnd.openxmlformats-package.relationships+xml"/>
  <Override PartName="/ppt/slideLayouts/_rels/slideLayout33.xml.rels" ContentType="application/vnd.openxmlformats-package.relationships+xml"/>
  <Override PartName="/ppt/slideLayouts/_rels/slideLayout102.xml.rels" ContentType="application/vnd.openxmlformats-package.relationships+xml"/>
  <Override PartName="/ppt/slideLayouts/_rels/slideLayout107.xml.rels" ContentType="application/vnd.openxmlformats-package.relationships+xml"/>
  <Override PartName="/ppt/slideLayouts/_rels/slideLayout98.xml.rels" ContentType="application/vnd.openxmlformats-package.relationships+xml"/>
  <Override PartName="/ppt/slideLayouts/_rels/slideLayout28.xml.rels" ContentType="application/vnd.openxmlformats-package.relationships+xml"/>
  <Override PartName="/ppt/slideLayouts/_rels/slideLayout53.xml.rels" ContentType="application/vnd.openxmlformats-package.relationships+xml"/>
  <Override PartName="/ppt/slideLayouts/_rels/slideLayout157.xml.rels" ContentType="application/vnd.openxmlformats-package.relationships+xml"/>
  <Override PartName="/ppt/slideLayouts/_rels/slideLayout9.xml.rels" ContentType="application/vnd.openxmlformats-package.relationships+xml"/>
  <Override PartName="/ppt/slideLayouts/_rels/slideLayout152.xml.rels" ContentType="application/vnd.openxmlformats-package.relationships+xml"/>
  <Override PartName="/ppt/slideLayouts/_rels/slideLayout44.xml.rels" ContentType="application/vnd.openxmlformats-package.relationships+xml"/>
  <Override PartName="/ppt/slideLayouts/_rels/slideLayout148.xml.rels" ContentType="application/vnd.openxmlformats-package.relationships+xml"/>
  <Override PartName="/ppt/slideLayouts/_rels/slideLayout54.xml.rels" ContentType="application/vnd.openxmlformats-package.relationships+xml"/>
  <Override PartName="/ppt/slideLayouts/_rels/slideLayout158.xml.rels" ContentType="application/vnd.openxmlformats-package.relationships+xml"/>
  <Override PartName="/ppt/slideLayouts/_rels/slideLayout40.xml.rels" ContentType="application/vnd.openxmlformats-package.relationships+xml"/>
  <Override PartName="/ppt/slideLayouts/_rels/slideLayout144.xml.rels" ContentType="application/vnd.openxmlformats-package.relationships+xml"/>
  <Override PartName="/ppt/slideLayouts/_rels/slideLayout168.xml.rels" ContentType="application/vnd.openxmlformats-package.relationships+xml"/>
  <Override PartName="/ppt/slideLayouts/_rels/slideLayout153.xml.rels" ContentType="application/vnd.openxmlformats-package.relationships+xml"/>
  <Override PartName="/ppt/slideLayouts/_rels/slideLayout45.xml.rels" ContentType="application/vnd.openxmlformats-package.relationships+xml"/>
  <Override PartName="/ppt/slideLayouts/_rels/slideLayout149.xml.rels" ContentType="application/vnd.openxmlformats-package.relationships+xml"/>
  <Override PartName="/ppt/slideLayouts/_rels/slideLayout131.xml.rels" ContentType="application/vnd.openxmlformats-package.relationships+xml"/>
  <Override PartName="/ppt/slideLayouts/_rels/slideLayout155.xml.rels" ContentType="application/vnd.openxmlformats-package.relationships+xml"/>
  <Override PartName="/ppt/slideLayouts/_rels/slideLayout51.xml.rels" ContentType="application/vnd.openxmlformats-package.relationships+xml"/>
  <Override PartName="/ppt/slideLayouts/_rels/slideLayout41.xml.rels" ContentType="application/vnd.openxmlformats-package.relationships+xml"/>
  <Override PartName="/ppt/slideLayouts/_rels/slideLayout145.xml.rels" ContentType="application/vnd.openxmlformats-package.relationships+xml"/>
  <Override PartName="/ppt/slideLayouts/_rels/slideLayout50.xml.rels" ContentType="application/vnd.openxmlformats-package.relationships+xml"/>
  <Override PartName="/ppt/slideLayouts/_rels/slideLayout154.xml.rels" ContentType="application/vnd.openxmlformats-package.relationships+xml"/>
  <Override PartName="/ppt/slideLayouts/_rels/slideLayout143.xml.rels" ContentType="application/vnd.openxmlformats-package.relationships+xml"/>
  <Override PartName="/ppt/slideLayouts/_rels/slideLayout91.xml.rels" ContentType="application/vnd.openxmlformats-package.relationships+xml"/>
  <Override PartName="/ppt/slideLayouts/_rels/slideLayout47.xml.rels" ContentType="application/vnd.openxmlformats-package.relationships+xml"/>
  <Override PartName="/ppt/slideLayouts/_rels/slideLayout133.xml.rels" ContentType="application/vnd.openxmlformats-package.relationships+xml"/>
  <Override PartName="/ppt/slideLayouts/_rels/slideLayout142.xml.rels" ContentType="application/vnd.openxmlformats-package.relationships+xml"/>
  <Override PartName="/ppt/slideLayouts/_rels/slideLayout90.xml.rels" ContentType="application/vnd.openxmlformats-package.relationships+xml"/>
  <Override PartName="/ppt/slideLayouts/_rels/slideLayout46.xml.rels" ContentType="application/vnd.openxmlformats-package.relationships+xml"/>
  <Override PartName="/ppt/slideLayouts/_rels/slideLayout132.xml.rels" ContentType="application/vnd.openxmlformats-package.relationships+xml"/>
  <Override PartName="/ppt/slideLayouts/_rels/slideLayout139.xml.rels" ContentType="application/vnd.openxmlformats-package.relationships+xml"/>
  <Override PartName="/ppt/slideLayouts/_rels/slideLayout35.xml.rels" ContentType="application/vnd.openxmlformats-package.relationships+xml"/>
  <Override PartName="/ppt/slideLayouts/_rels/slideLayout138.xml.rels" ContentType="application/vnd.openxmlformats-package.relationships+xml"/>
  <Override PartName="/ppt/slideLayouts/_rels/slideLayout34.xml.rels" ContentType="application/vnd.openxmlformats-package.relationships+xml"/>
  <Override PartName="/ppt/slideLayouts/_rels/slideLayout135.xml.rels" ContentType="application/vnd.openxmlformats-package.relationships+xml"/>
  <Override PartName="/ppt/slideLayouts/_rels/slideLayout31.xml.rels" ContentType="application/vnd.openxmlformats-package.relationships+xml"/>
  <Override PartName="/ppt/slideLayouts/_rels/slideLayout84.xml.rels" ContentType="application/vnd.openxmlformats-package.relationships+xml"/>
  <Override PartName="/ppt/slideLayouts/_rels/slideLayout134.xml.rels" ContentType="application/vnd.openxmlformats-package.relationships+xml"/>
  <Override PartName="/ppt/slideLayouts/_rels/slideLayout30.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162.xml.rels" ContentType="application/vnd.openxmlformats-package.relationships+xml"/>
  <Override PartName="/ppt/slideLayouts/_rels/slideLayout118.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4.xml.rels" ContentType="application/vnd.openxmlformats-package.relationships+xml"/>
  <Override PartName="/ppt/slideLayouts/_rels/slideLayout11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11.xml.rels" ContentType="application/vnd.openxmlformats-package.relationships+xml"/>
  <Override PartName="/ppt/slideLayouts/_rels/slideLayout115.xml.rels" ContentType="application/vnd.openxmlformats-package.relationships+xml"/>
  <Override PartName="/ppt/slideLayouts/_rels/slideLayout48.xml.rels" ContentType="application/vnd.openxmlformats-package.relationships+xml"/>
  <Override PartName="/ppt/slideLayouts/_rels/slideLayout92.xml.rels" ContentType="application/vnd.openxmlformats-package.relationships+xml"/>
  <Override PartName="/ppt/slideLayouts/_rels/slideLayout128.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27.xml.rels" ContentType="application/vnd.openxmlformats-package.relationships+xml"/>
  <Override PartName="/ppt/slideLayouts/_rels/slideLayout57.xml.rels" ContentType="application/vnd.openxmlformats-package.relationships+xml"/>
  <Override PartName="/ppt/slideLayouts/_rels/slideLayout165.xml.rels" ContentType="application/vnd.openxmlformats-package.relationships+xml"/>
  <Override PartName="/ppt/slideLayouts/_rels/slideLayout61.xml.rels" ContentType="application/vnd.openxmlformats-package.relationships+xml"/>
  <Override PartName="/ppt/slideLayouts/_rels/slideLayout124.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slideLayout124.xml" ContentType="application/vnd.openxmlformats-officedocument.presentationml.slideLayout+xml"/>
  <Override PartName="/ppt/slideLayouts/slideLayout123.xml" ContentType="application/vnd.openxmlformats-officedocument.presentationml.slideLayout+xml"/>
  <Override PartName="/ppt/slideLayouts/slideLayout122.xml" ContentType="application/vnd.openxmlformats-officedocument.presentationml.slideLayout+xml"/>
  <Override PartName="/ppt/slideLayouts/slideLayout121.xml" ContentType="application/vnd.openxmlformats-officedocument.presentationml.slideLayout+xml"/>
  <Override PartName="/ppt/slideLayouts/slideLayout120.xml" ContentType="application/vnd.openxmlformats-officedocument.presentationml.slideLayout+xml"/>
  <Override PartName="/ppt/slideLayouts/slideLayout114.xml" ContentType="application/vnd.openxmlformats-officedocument.presentationml.slideLayout+xml"/>
  <Override PartName="/ppt/slideLayouts/slideLayout113.xml" ContentType="application/vnd.openxmlformats-officedocument.presentationml.slideLayout+xml"/>
  <Override PartName="/ppt/slideLayouts/slideLayout112.xml" ContentType="application/vnd.openxmlformats-officedocument.presentationml.slideLayout+xml"/>
  <Override PartName="/ppt/slideLayouts/slideLayout111.xml" ContentType="application/vnd.openxmlformats-officedocument.presentationml.slideLayout+xml"/>
  <Override PartName="/ppt/slideLayouts/slideLayout110.xml" ContentType="application/vnd.openxmlformats-officedocument.presentationml.slideLayout+xml"/>
  <Override PartName="/ppt/slideLayouts/slideLayout109.xml" ContentType="application/vnd.openxmlformats-officedocument.presentationml.slideLayout+xml"/>
  <Override PartName="/ppt/slideLayouts/slideLayout108.xml" ContentType="application/vnd.openxmlformats-officedocument.presentationml.slideLayout+xml"/>
  <Override PartName="/ppt/slideLayouts/slideLayout107.xml" ContentType="application/vnd.openxmlformats-officedocument.presentationml.slideLayout+xml"/>
  <Override PartName="/ppt/slideLayouts/slideLayout106.xml" ContentType="application/vnd.openxmlformats-officedocument.presentationml.slideLayout+xml"/>
  <Override PartName="/ppt/slideLayouts/slideLayout105.xml" ContentType="application/vnd.openxmlformats-officedocument.presentationml.slideLayout+xml"/>
  <Override PartName="/ppt/slideLayouts/slideLayout104.xml" ContentType="application/vnd.openxmlformats-officedocument.presentationml.slideLayout+xml"/>
  <Override PartName="/ppt/slideLayouts/slideLayout103.xml" ContentType="application/vnd.openxmlformats-officedocument.presentationml.slideLayout+xml"/>
  <Override PartName="/ppt/slideLayouts/slideLayout102.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99.xml" ContentType="application/vnd.openxmlformats-officedocument.presentationml.slideLayout+xml"/>
  <Override PartName="/ppt/slideLayouts/slideLayout5.xml" ContentType="application/vnd.openxmlformats-officedocument.presentationml.slideLayout+xml"/>
  <Override PartName="/ppt/slideLayouts/slideLayout98.xml" ContentType="application/vnd.openxmlformats-officedocument.presentationml.slideLayout+xml"/>
  <Override PartName="/ppt/slideLayouts/slideLayout4.xml" ContentType="application/vnd.openxmlformats-officedocument.presentationml.slideLayout+xml"/>
  <Override PartName="/ppt/slideLayouts/slideLayout97.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96.xml" ContentType="application/vnd.openxmlformats-officedocument.presentationml.slideLayout+xml"/>
  <Override PartName="/ppt/slideLayouts/slideLayout28.xml" ContentType="application/vnd.openxmlformats-officedocument.presentationml.slideLayout+xml"/>
  <Override PartName="/ppt/slideLayouts/slideLayout2.xml" ContentType="application/vnd.openxmlformats-officedocument.presentationml.slideLayout+xml"/>
  <Override PartName="/ppt/slideLayouts/slideLayout95.xml" ContentType="application/vnd.openxmlformats-officedocument.presentationml.slideLayout+xml"/>
  <Override PartName="/ppt/slideLayouts/slideLayout1.xml" ContentType="application/vnd.openxmlformats-officedocument.presentationml.slideLayout+xml"/>
  <Override PartName="/ppt/slideLayouts/slideLayout27.xml" ContentType="application/vnd.openxmlformats-officedocument.presentationml.slideLayout+xml"/>
  <Override PartName="/ppt/slideLayouts/slideLayout89.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19.xml" ContentType="application/vnd.openxmlformats-officedocument.presentationml.slideLayout+xml"/>
  <Override PartName="/ppt/slideLayouts/slideLayout86.xml" ContentType="application/vnd.openxmlformats-officedocument.presentationml.slideLayout+xml"/>
  <Override PartName="/ppt/slideLayouts/slideLayout18.xml" ContentType="application/vnd.openxmlformats-officedocument.presentationml.slideLayout+xml"/>
  <Override PartName="/ppt/slideLayouts/slideLayout85.xml" ContentType="application/vnd.openxmlformats-officedocument.presentationml.slideLayout+xml"/>
  <Override PartName="/ppt/slideLayouts/slideLayout17.xml" ContentType="application/vnd.openxmlformats-officedocument.presentationml.slideLayout+xml"/>
  <Override PartName="/ppt/slideLayouts/slideLayout39.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40.xml" ContentType="application/vnd.openxmlformats-officedocument.presentationml.slideLayout+xml"/>
  <Override PartName="/ppt/slideLayouts/slideLayout145.xml" ContentType="application/vnd.openxmlformats-officedocument.presentationml.slideLayout+xml"/>
  <Override PartName="/ppt/slideLayouts/slideLayout132.xml" ContentType="application/vnd.openxmlformats-officedocument.presentationml.slideLayout+xml"/>
  <Override PartName="/ppt/slideLayouts/slideLayout41.xml" ContentType="application/vnd.openxmlformats-officedocument.presentationml.slideLayout+xml"/>
  <Override PartName="/ppt/slideLayouts/slideLayout146.xml" ContentType="application/vnd.openxmlformats-officedocument.presentationml.slideLayout+xml"/>
  <Override PartName="/ppt/slideLayouts/slideLayout133.xml" ContentType="application/vnd.openxmlformats-officedocument.presentationml.slideLayout+xml"/>
  <Override PartName="/ppt/slideLayouts/slideLayout42.xml" ContentType="application/vnd.openxmlformats-officedocument.presentationml.slideLayout+xml"/>
  <Override PartName="/ppt/slideLayouts/slideLayout147.xml" ContentType="application/vnd.openxmlformats-officedocument.presentationml.slideLayout+xml"/>
  <Override PartName="/ppt/slideLayouts/slideLayout134.xml" ContentType="application/vnd.openxmlformats-officedocument.presentationml.slideLayout+xml"/>
  <Override PartName="/ppt/slideLayouts/slideLayout43.xml" ContentType="application/vnd.openxmlformats-officedocument.presentationml.slideLayout+xml"/>
  <Override PartName="/ppt/slideLayouts/slideLayout148.xml" ContentType="application/vnd.openxmlformats-officedocument.presentationml.slideLayout+xml"/>
  <Override PartName="/ppt/slideLayouts/slideLayout135.xml" ContentType="application/vnd.openxmlformats-officedocument.presentationml.slideLayout+xml"/>
  <Override PartName="/ppt/slideLayouts/slideLayout30.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149.xml" ContentType="application/vnd.openxmlformats-officedocument.presentationml.slideLayout+xml"/>
  <Override PartName="/ppt/slideLayouts/slideLayout136.xml" ContentType="application/vnd.openxmlformats-officedocument.presentationml.slideLayout+xml"/>
  <Override PartName="/ppt/slideLayouts/slideLayout31.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137.xml" ContentType="application/vnd.openxmlformats-officedocument.presentationml.slideLayout+xml"/>
  <Override PartName="/ppt/slideLayouts/slideLayout32.xml" ContentType="application/vnd.openxmlformats-officedocument.presentationml.slideLayout+xml"/>
  <Override PartName="/ppt/slideLayouts/slideLayout138.xml" ContentType="application/vnd.openxmlformats-officedocument.presentationml.slideLayout+xml"/>
  <Override PartName="/ppt/slideLayouts/slideLayout33.xml" ContentType="application/vnd.openxmlformats-officedocument.presentationml.slideLayout+xml"/>
  <Override PartName="/ppt/slideLayouts/slideLayout139.xml" ContentType="application/vnd.openxmlformats-officedocument.presentationml.slideLayout+xml"/>
  <Override PartName="/ppt/slideLayouts/slideLayout34.xml" ContentType="application/vnd.openxmlformats-officedocument.presentationml.slideLayout+xml"/>
  <Override PartName="/ppt/slideLayouts/slideLayout156.xml" ContentType="application/vnd.openxmlformats-officedocument.presentationml.slideLayout+xml"/>
  <Override PartName="/ppt/slideLayouts/slideLayout51.xml" ContentType="application/vnd.openxmlformats-officedocument.presentationml.slideLayout+xml"/>
  <Override PartName="/ppt/slideLayouts/slideLayout157.xml" ContentType="application/vnd.openxmlformats-officedocument.presentationml.slideLayout+xml"/>
  <Override PartName="/ppt/slideLayouts/slideLayout52.xml" ContentType="application/vnd.openxmlformats-officedocument.presentationml.slideLayout+xml"/>
  <Override PartName="/ppt/slideLayouts/slideLayout162.xml" ContentType="application/vnd.openxmlformats-officedocument.presentationml.slideLayout+xml"/>
  <Override PartName="/ppt/slideLayouts/slideLayout158.xml" ContentType="application/vnd.openxmlformats-officedocument.presentationml.slideLayout+xml"/>
  <Override PartName="/ppt/slideLayouts/slideLayout53.xml" ContentType="application/vnd.openxmlformats-officedocument.presentationml.slideLayout+xml"/>
  <Override PartName="/ppt/slideLayouts/slideLayout160.xml" ContentType="application/vnd.openxmlformats-officedocument.presentationml.slideLayout+xml"/>
  <Override PartName="/ppt/slideLayouts/slideLayout163.xml" ContentType="application/vnd.openxmlformats-officedocument.presentationml.slideLayout+xml"/>
  <Override PartName="/ppt/slideLayouts/slideLayout159.xml" ContentType="application/vnd.openxmlformats-officedocument.presentationml.slideLayout+xml"/>
  <Override PartName="/ppt/slideLayouts/slideLayout54.xml" ContentType="application/vnd.openxmlformats-officedocument.presentationml.slideLayout+xml"/>
  <Override PartName="/ppt/slideLayouts/slideLayout161.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28.xml" ContentType="application/vnd.openxmlformats-officedocument.presentationml.slideLayout+xml"/>
  <Override PartName="/ppt/slideLayouts/slideLayout167.xml" ContentType="application/vnd.openxmlformats-officedocument.presentationml.slideLayout+xml"/>
  <Override PartName="/ppt/slideLayouts/slideLayout129.xml" ContentType="application/vnd.openxmlformats-officedocument.presentationml.slideLayout+xml"/>
  <Override PartName="/ppt/slideLayouts/slideLayout168.xml" ContentType="application/vnd.openxmlformats-officedocument.presentationml.slideLayout+xml"/>
  <Override PartName="/ppt/slideLayouts/slideLayout70.xml" ContentType="application/vnd.openxmlformats-officedocument.presentationml.slideLayout+xml"/>
  <Override PartName="/ppt/slideLayouts/slideLayout155.xml" ContentType="application/vnd.openxmlformats-officedocument.presentationml.slideLayout+xml"/>
  <Override PartName="/ppt/slideLayouts/slideLayout50.xml" ContentType="application/vnd.openxmlformats-officedocument.presentationml.slideLayout+xml"/>
  <Override PartName="/ppt/slideLayouts/slideLayout154.xml" ContentType="application/vnd.openxmlformats-officedocument.presentationml.slideLayout+xml"/>
  <Override PartName="/ppt/slideLayouts/slideLayout153.xml" ContentType="application/vnd.openxmlformats-officedocument.presentationml.slideLayout+xml"/>
  <Override PartName="/ppt/slideLayouts/slideLayout152.xml" ContentType="application/vnd.openxmlformats-officedocument.presentationml.slideLayout+xml"/>
  <Override PartName="/ppt/slideLayouts/slideLayout151.xml" ContentType="application/vnd.openxmlformats-officedocument.presentationml.slideLayout+xml"/>
  <Override PartName="/ppt/slideLayouts/slideLayout150.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144.xml" ContentType="application/vnd.openxmlformats-officedocument.presentationml.slideLayout+xml"/>
  <Override PartName="/ppt/slideLayouts/slideLayout143.xml" ContentType="application/vnd.openxmlformats-officedocument.presentationml.slideLayout+xml"/>
  <Override PartName="/ppt/slideLayouts/slideLayout142.xml" ContentType="application/vnd.openxmlformats-officedocument.presentationml.slideLayout+xml"/>
  <Override PartName="/ppt/slideLayouts/slideLayout141.xml" ContentType="application/vnd.openxmlformats-officedocument.presentationml.slideLayout+xml"/>
  <Override PartName="/ppt/slideLayouts/slideLayout140.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118.xml" ContentType="application/vnd.openxmlformats-officedocument.presentationml.slideLayout+xml"/>
  <Override PartName="/ppt/slideLayouts/slideLayout49.xml" ContentType="application/vnd.openxmlformats-officedocument.presentationml.slideLayout+xml"/>
  <Override PartName="/ppt/slideLayouts/slideLayout117.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16.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5.xml" ContentType="application/vnd.openxmlformats-officedocument.presentationml.slideLayout+xml"/>
  <Override PartName="/ppt/slideLayouts/slideLayout24.xml" ContentType="application/vnd.openxmlformats-officedocument.presentationml.slideLayout+xml"/>
  <Override PartName="/ppt/slideLayouts/slideLayout92.xml" ContentType="application/vnd.openxmlformats-officedocument.presentationml.slideLayout+xml"/>
  <Override PartName="/ppt/slideLayouts/slideLayout23.xml" ContentType="application/vnd.openxmlformats-officedocument.presentationml.slideLayout+xml"/>
  <Override PartName="/ppt/slideLayouts/slideLayout91.xml" ContentType="application/vnd.openxmlformats-officedocument.presentationml.slideLayout+xml"/>
  <Override PartName="/ppt/slideLayouts/slideLayout59.xml" ContentType="application/vnd.openxmlformats-officedocument.presentationml.slideLayout+xml"/>
  <Override PartName="/ppt/slideLayouts/slideLayout90.xml" ContentType="application/vnd.openxmlformats-officedocument.presentationml.slideLayout+xml"/>
  <Override PartName="/ppt/slideLayouts/slideLayout22.xml" ContentType="application/vnd.openxmlformats-officedocument.presentationml.slideLayout+xml"/>
  <Override PartName="/ppt/slideLayouts/slideLayout127.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25.xml" ContentType="application/vnd.openxmlformats-officedocument.presentationml.slideLayout+xml"/>
  <Override PartName="/ppt/slideLayouts/slideLayout58.xml" ContentType="application/vnd.openxmlformats-officedocument.presentationml.slideLayout+xml"/>
  <Override PartName="/ppt/slideLayouts/slideLayout21.xml" ContentType="application/vnd.openxmlformats-officedocument.presentationml.slideLayout+xml"/>
  <Override PartName="/ppt/slideLayouts/slideLayout126.xml" ContentType="application/vnd.openxmlformats-officedocument.presentationml.slideLayout+xml"/>
  <Override PartName="/ppt/slideLayouts/slideLayout82.xml" ContentType="application/vnd.openxmlformats-officedocument.presentationml.slideLayout+xml"/>
  <Override PartName="/ppt/slideLayouts/slideLayout14.xml" ContentType="application/vnd.openxmlformats-officedocument.presentationml.slideLayout+xml"/>
  <Override PartName="/ppt/slideLayouts/slideLayout119.xml" ContentType="application/vnd.openxmlformats-officedocument.presentationml.slideLayout+xml"/>
  <Override PartName="/ppt/slideLayouts/slideLayout83.xml" ContentType="application/vnd.openxmlformats-officedocument.presentationml.slideLayout+xml"/>
  <Override PartName="/ppt/slideLayouts/slideLayout15.xml" ContentType="application/vnd.openxmlformats-officedocument.presentationml.slideLayout+xml"/>
  <Override PartName="/ppt/slideLayouts/slideLayout12.xml" ContentType="application/vnd.openxmlformats-officedocument.presentationml.slideLayout+xml"/>
  <Override PartName="/ppt/slideLayouts/slideLayout80.xml" ContentType="application/vnd.openxmlformats-officedocument.presentationml.slideLayout+xml"/>
  <Override PartName="/ppt/slideLayouts/slideLayout84.xml" ContentType="application/vnd.openxmlformats-officedocument.presentationml.slideLayout+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slideLayouts/slideLayout81.xml" ContentType="application/vnd.openxmlformats-officedocument.presentationml.slideLayout+xml"/>
  <Override PartName="/ppt/slideLayouts/slideLayout25.xml" ContentType="application/vnd.openxmlformats-officedocument.presentationml.slideLayout+xml"/>
  <Override PartName="/ppt/slideLayouts/slideLayout93.xml" ContentType="application/vnd.openxmlformats-officedocument.presentationml.slideLayout+xml"/>
  <Override PartName="/ppt/slideLayouts/slideLayout26.xml" ContentType="application/vnd.openxmlformats-officedocument.presentationml.slideLayout+xml"/>
  <Override PartName="/ppt/slideLayouts/slideLayout9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microsoft.com/office/2020/02/relationships/classificationlabels" Target="docMetadata/LabelInfo.xml"/><Relationship Id="rId8"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Lst>
  <p:sldIdLst>
    <p:sldId id="256"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 id="273" r:id="rId33"/>
    <p:sldId id="274" r:id="rId34"/>
    <p:sldId id="275" r:id="rId35"/>
    <p:sldId id="276" r:id="rId36"/>
    <p:sldId id="277" r:id="rId37"/>
    <p:sldId id="278" r:id="rId38"/>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 Target="slides/slide1.xml"/><Relationship Id="rId17" Type="http://schemas.openxmlformats.org/officeDocument/2006/relationships/slide" Target="slides/slide2.xml"/><Relationship Id="rId18" Type="http://schemas.openxmlformats.org/officeDocument/2006/relationships/slide" Target="slides/slide3.xml"/><Relationship Id="rId19" Type="http://schemas.openxmlformats.org/officeDocument/2006/relationships/slide" Target="slides/slide4.xml"/><Relationship Id="rId20" Type="http://schemas.openxmlformats.org/officeDocument/2006/relationships/slide" Target="slides/slide5.xml"/><Relationship Id="rId21" Type="http://schemas.openxmlformats.org/officeDocument/2006/relationships/slide" Target="slides/slide6.xml"/><Relationship Id="rId22" Type="http://schemas.openxmlformats.org/officeDocument/2006/relationships/slide" Target="slides/slide7.xml"/><Relationship Id="rId23" Type="http://schemas.openxmlformats.org/officeDocument/2006/relationships/slide" Target="slides/slide8.xml"/><Relationship Id="rId24" Type="http://schemas.openxmlformats.org/officeDocument/2006/relationships/slide" Target="slides/slide9.xml"/><Relationship Id="rId25" Type="http://schemas.openxmlformats.org/officeDocument/2006/relationships/slide" Target="slides/slide10.xml"/><Relationship Id="rId26" Type="http://schemas.openxmlformats.org/officeDocument/2006/relationships/slide" Target="slides/slide11.xml"/><Relationship Id="rId27" Type="http://schemas.openxmlformats.org/officeDocument/2006/relationships/slide" Target="slides/slide12.xml"/><Relationship Id="rId28" Type="http://schemas.openxmlformats.org/officeDocument/2006/relationships/slide" Target="slides/slide13.xml"/><Relationship Id="rId29" Type="http://schemas.openxmlformats.org/officeDocument/2006/relationships/slide" Target="slides/slide14.xml"/><Relationship Id="rId30" Type="http://schemas.openxmlformats.org/officeDocument/2006/relationships/slide" Target="slides/slide15.xml"/><Relationship Id="rId31" Type="http://schemas.openxmlformats.org/officeDocument/2006/relationships/slide" Target="slides/slide16.xml"/><Relationship Id="rId32" Type="http://schemas.openxmlformats.org/officeDocument/2006/relationships/slide" Target="slides/slide17.xml"/><Relationship Id="rId33" Type="http://schemas.openxmlformats.org/officeDocument/2006/relationships/slide" Target="slides/slide18.xml"/><Relationship Id="rId34" Type="http://schemas.openxmlformats.org/officeDocument/2006/relationships/slide" Target="slides/slide19.xml"/><Relationship Id="rId35" Type="http://schemas.openxmlformats.org/officeDocument/2006/relationships/slide" Target="slides/slide20.xml"/><Relationship Id="rId36" Type="http://schemas.openxmlformats.org/officeDocument/2006/relationships/slide" Target="slides/slide21.xml"/><Relationship Id="rId37" Type="http://schemas.openxmlformats.org/officeDocument/2006/relationships/slide" Target="slides/slide22.xml"/><Relationship Id="rId38" Type="http://schemas.openxmlformats.org/officeDocument/2006/relationships/slide" Target="slides/slide2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2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2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74"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37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Tenorite"/>
            </a:endParaRPr>
          </a:p>
        </p:txBody>
      </p:sp>
      <p:sp>
        <p:nvSpPr>
          <p:cNvPr id="37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77"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78" name="PlaceHolder 1"/>
          <p:cNvSpPr>
            <a:spLocks noGrp="1"/>
          </p:cNvSpPr>
          <p:nvPr>
            <p:ph type="subTitle"/>
          </p:nvPr>
        </p:nvSpPr>
        <p:spPr>
          <a:xfrm>
            <a:off x="4267080" y="1615680"/>
            <a:ext cx="4179240" cy="7066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79"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38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38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Tenorite"/>
            </a:endParaRPr>
          </a:p>
        </p:txBody>
      </p:sp>
      <p:sp>
        <p:nvSpPr>
          <p:cNvPr id="38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83"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38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Tenorite"/>
            </a:endParaRPr>
          </a:p>
        </p:txBody>
      </p:sp>
      <p:sp>
        <p:nvSpPr>
          <p:cNvPr id="38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38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38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38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39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91"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39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39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4"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39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39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39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39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9"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40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40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40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40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40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40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3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3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5"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41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41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19"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42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Tenorite"/>
            </a:endParaRPr>
          </a:p>
        </p:txBody>
      </p:sp>
      <p:sp>
        <p:nvSpPr>
          <p:cNvPr id="42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22"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23" name="PlaceHolder 1"/>
          <p:cNvSpPr>
            <a:spLocks noGrp="1"/>
          </p:cNvSpPr>
          <p:nvPr>
            <p:ph type="subTitle"/>
          </p:nvPr>
        </p:nvSpPr>
        <p:spPr>
          <a:xfrm>
            <a:off x="4267080" y="1615680"/>
            <a:ext cx="4179240" cy="7066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24"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4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42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Tenorite"/>
            </a:endParaRPr>
          </a:p>
        </p:txBody>
      </p:sp>
      <p:sp>
        <p:nvSpPr>
          <p:cNvPr id="42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28"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42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Tenorite"/>
            </a:endParaRPr>
          </a:p>
        </p:txBody>
      </p:sp>
      <p:sp>
        <p:nvSpPr>
          <p:cNvPr id="4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43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32"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43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43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43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36"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43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43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39"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44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44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44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44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3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3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3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3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3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3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4"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44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44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44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44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44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45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7"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46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9"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47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1"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47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Tenorite"/>
            </a:endParaRPr>
          </a:p>
        </p:txBody>
      </p:sp>
      <p:sp>
        <p:nvSpPr>
          <p:cNvPr id="47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4"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5" name="PlaceHolder 1"/>
          <p:cNvSpPr>
            <a:spLocks noGrp="1"/>
          </p:cNvSpPr>
          <p:nvPr>
            <p:ph type="subTitle"/>
          </p:nvPr>
        </p:nvSpPr>
        <p:spPr>
          <a:xfrm>
            <a:off x="4267080" y="1615680"/>
            <a:ext cx="4179240" cy="7066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6"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4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47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Tenorite"/>
            </a:endParaRPr>
          </a:p>
        </p:txBody>
      </p:sp>
      <p:sp>
        <p:nvSpPr>
          <p:cNvPr id="47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80"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48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Tenorite"/>
            </a:endParaRPr>
          </a:p>
        </p:txBody>
      </p:sp>
      <p:sp>
        <p:nvSpPr>
          <p:cNvPr id="48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48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4"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48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48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48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8"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48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49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91"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49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49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49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49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6"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49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49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49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50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50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50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6"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51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8"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51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0"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5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Tenorite"/>
            </a:endParaRPr>
          </a:p>
        </p:txBody>
      </p:sp>
      <p:sp>
        <p:nvSpPr>
          <p:cNvPr id="52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3"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4" name="PlaceHolder 1"/>
          <p:cNvSpPr>
            <a:spLocks noGrp="1"/>
          </p:cNvSpPr>
          <p:nvPr>
            <p:ph type="subTitle"/>
          </p:nvPr>
        </p:nvSpPr>
        <p:spPr>
          <a:xfrm>
            <a:off x="4267080" y="1615680"/>
            <a:ext cx="4179240" cy="7066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5"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52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52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Tenorite"/>
            </a:endParaRPr>
          </a:p>
        </p:txBody>
      </p:sp>
      <p:sp>
        <p:nvSpPr>
          <p:cNvPr id="52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4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29"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53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Tenorite"/>
            </a:endParaRPr>
          </a:p>
        </p:txBody>
      </p:sp>
      <p:sp>
        <p:nvSpPr>
          <p:cNvPr id="5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53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33"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5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5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53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37"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53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53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40"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54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54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54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54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45"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54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54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54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54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55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55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9"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56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1"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56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3"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56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Tenorite"/>
            </a:endParaRPr>
          </a:p>
        </p:txBody>
      </p:sp>
      <p:sp>
        <p:nvSpPr>
          <p:cNvPr id="56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6"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4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7" name="PlaceHolder 1"/>
          <p:cNvSpPr>
            <a:spLocks noGrp="1"/>
          </p:cNvSpPr>
          <p:nvPr>
            <p:ph type="subTitle"/>
          </p:nvPr>
        </p:nvSpPr>
        <p:spPr>
          <a:xfrm>
            <a:off x="4267080" y="1615680"/>
            <a:ext cx="4179240" cy="7066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8"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56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57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Tenorite"/>
            </a:endParaRPr>
          </a:p>
        </p:txBody>
      </p:sp>
      <p:sp>
        <p:nvSpPr>
          <p:cNvPr id="57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2"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57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Tenorite"/>
            </a:endParaRPr>
          </a:p>
        </p:txBody>
      </p:sp>
      <p:sp>
        <p:nvSpPr>
          <p:cNvPr id="57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57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6"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5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5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57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80"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58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58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83"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58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58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58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58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88"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589"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59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59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592"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59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59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02"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60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4"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60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5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Tenorite"/>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6"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60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Tenorite"/>
            </a:endParaRPr>
          </a:p>
        </p:txBody>
      </p:sp>
      <p:sp>
        <p:nvSpPr>
          <p:cNvPr id="60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9"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0" name="PlaceHolder 1"/>
          <p:cNvSpPr>
            <a:spLocks noGrp="1"/>
          </p:cNvSpPr>
          <p:nvPr>
            <p:ph type="subTitle"/>
          </p:nvPr>
        </p:nvSpPr>
        <p:spPr>
          <a:xfrm>
            <a:off x="4267080" y="1615680"/>
            <a:ext cx="4179240" cy="7066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1"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6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6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Tenorite"/>
            </a:endParaRPr>
          </a:p>
        </p:txBody>
      </p:sp>
      <p:sp>
        <p:nvSpPr>
          <p:cNvPr id="6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5"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6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Tenorite"/>
            </a:endParaRPr>
          </a:p>
        </p:txBody>
      </p:sp>
      <p:sp>
        <p:nvSpPr>
          <p:cNvPr id="6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6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9"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6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6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6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3"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6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6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6"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6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6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6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6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31"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6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6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6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6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6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6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267080" y="1615680"/>
            <a:ext cx="4179240" cy="7066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5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5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Tenorite"/>
            </a:endParaRPr>
          </a:p>
        </p:txBody>
      </p:sp>
      <p:sp>
        <p:nvSpPr>
          <p:cNvPr id="5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5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Tenorite"/>
            </a:endParaRPr>
          </a:p>
        </p:txBody>
      </p:sp>
      <p:sp>
        <p:nvSpPr>
          <p:cNvPr id="6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6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6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6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6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7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7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7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7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7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7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7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8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9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10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10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Tenorite"/>
            </a:endParaRPr>
          </a:p>
        </p:txBody>
      </p:sp>
      <p:sp>
        <p:nvSpPr>
          <p:cNvPr id="10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4267080" y="1615680"/>
            <a:ext cx="4179240" cy="7066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10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10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Tenorite"/>
            </a:endParaRPr>
          </a:p>
        </p:txBody>
      </p:sp>
      <p:sp>
        <p:nvSpPr>
          <p:cNvPr id="11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1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Tenorite"/>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11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1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11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12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12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1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1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12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12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12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12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13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13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13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13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8"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14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15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Tenorite"/>
            </a:endParaRPr>
          </a:p>
        </p:txBody>
      </p:sp>
      <p:sp>
        <p:nvSpPr>
          <p:cNvPr id="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15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Tenorite"/>
            </a:endParaRPr>
          </a:p>
        </p:txBody>
      </p:sp>
      <p:sp>
        <p:nvSpPr>
          <p:cNvPr id="15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5"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6" name="PlaceHolder 1"/>
          <p:cNvSpPr>
            <a:spLocks noGrp="1"/>
          </p:cNvSpPr>
          <p:nvPr>
            <p:ph type="subTitle"/>
          </p:nvPr>
        </p:nvSpPr>
        <p:spPr>
          <a:xfrm>
            <a:off x="4267080" y="1615680"/>
            <a:ext cx="4179240" cy="7066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1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15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Tenorite"/>
            </a:endParaRPr>
          </a:p>
        </p:txBody>
      </p:sp>
      <p:sp>
        <p:nvSpPr>
          <p:cNvPr id="16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16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Tenorite"/>
            </a:endParaRPr>
          </a:p>
        </p:txBody>
      </p:sp>
      <p:sp>
        <p:nvSpPr>
          <p:cNvPr id="16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16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16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1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16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17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17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17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17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17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17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17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17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18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18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18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18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1"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19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19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19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Tenorite"/>
            </a:endParaRPr>
          </a:p>
        </p:txBody>
      </p:sp>
      <p:sp>
        <p:nvSpPr>
          <p:cNvPr id="19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8"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9" name="PlaceHolder 1"/>
          <p:cNvSpPr>
            <a:spLocks noGrp="1"/>
          </p:cNvSpPr>
          <p:nvPr>
            <p:ph type="subTitle"/>
          </p:nvPr>
        </p:nvSpPr>
        <p:spPr>
          <a:xfrm>
            <a:off x="4267080" y="1615680"/>
            <a:ext cx="4179240" cy="7066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20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20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Tenorite"/>
            </a:endParaRPr>
          </a:p>
        </p:txBody>
      </p:sp>
      <p:sp>
        <p:nvSpPr>
          <p:cNvPr id="20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20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Tenorite"/>
            </a:endParaRPr>
          </a:p>
        </p:txBody>
      </p:sp>
      <p:sp>
        <p:nvSpPr>
          <p:cNvPr id="2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20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20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21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21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21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21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2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2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2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21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267080" y="1615680"/>
            <a:ext cx="4179240" cy="7066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221"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22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22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224"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22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22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2"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23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23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23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Tenorite"/>
            </a:endParaRPr>
          </a:p>
        </p:txBody>
      </p:sp>
      <p:sp>
        <p:nvSpPr>
          <p:cNvPr id="23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9"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0" name="PlaceHolder 1"/>
          <p:cNvSpPr>
            <a:spLocks noGrp="1"/>
          </p:cNvSpPr>
          <p:nvPr>
            <p:ph type="subTitle"/>
          </p:nvPr>
        </p:nvSpPr>
        <p:spPr>
          <a:xfrm>
            <a:off x="4267080" y="1615680"/>
            <a:ext cx="4179240" cy="7066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24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24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Tenorite"/>
            </a:endParaRPr>
          </a:p>
        </p:txBody>
      </p:sp>
      <p:sp>
        <p:nvSpPr>
          <p:cNvPr id="24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24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Tenorite"/>
            </a:endParaRPr>
          </a:p>
        </p:txBody>
      </p:sp>
      <p:sp>
        <p:nvSpPr>
          <p:cNvPr id="24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24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2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25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25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Tenorite"/>
            </a:endParaRPr>
          </a:p>
        </p:txBody>
      </p:sp>
      <p:sp>
        <p:nvSpPr>
          <p:cNvPr id="1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25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25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25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25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25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26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26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26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26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26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26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26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4"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27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27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27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Tenorite"/>
            </a:endParaRPr>
          </a:p>
        </p:txBody>
      </p:sp>
      <p:sp>
        <p:nvSpPr>
          <p:cNvPr id="28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1"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2" name="PlaceHolder 1"/>
          <p:cNvSpPr>
            <a:spLocks noGrp="1"/>
          </p:cNvSpPr>
          <p:nvPr>
            <p:ph type="subTitle"/>
          </p:nvPr>
        </p:nvSpPr>
        <p:spPr>
          <a:xfrm>
            <a:off x="4267080" y="1615680"/>
            <a:ext cx="4179240" cy="7066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28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28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Tenorite"/>
            </a:endParaRPr>
          </a:p>
        </p:txBody>
      </p:sp>
      <p:sp>
        <p:nvSpPr>
          <p:cNvPr id="28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Tenorite"/>
            </a:endParaRPr>
          </a:p>
        </p:txBody>
      </p:sp>
      <p:sp>
        <p:nvSpPr>
          <p:cNvPr id="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1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28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Tenorite"/>
            </a:endParaRPr>
          </a:p>
        </p:txBody>
      </p:sp>
      <p:sp>
        <p:nvSpPr>
          <p:cNvPr id="28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29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29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29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29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29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29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29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30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30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30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30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30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30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30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30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30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22"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32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24"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32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32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Tenorite"/>
            </a:endParaRPr>
          </a:p>
        </p:txBody>
      </p:sp>
      <p:sp>
        <p:nvSpPr>
          <p:cNvPr id="32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9"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2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0" name="PlaceHolder 1"/>
          <p:cNvSpPr>
            <a:spLocks noGrp="1"/>
          </p:cNvSpPr>
          <p:nvPr>
            <p:ph type="subTitle"/>
          </p:nvPr>
        </p:nvSpPr>
        <p:spPr>
          <a:xfrm>
            <a:off x="4267080" y="1615680"/>
            <a:ext cx="4179240" cy="7066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3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33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Tenorite"/>
            </a:endParaRPr>
          </a:p>
        </p:txBody>
      </p:sp>
      <p:sp>
        <p:nvSpPr>
          <p:cNvPr id="33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33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Tenorite"/>
            </a:endParaRPr>
          </a:p>
        </p:txBody>
      </p:sp>
      <p:sp>
        <p:nvSpPr>
          <p:cNvPr id="33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33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34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34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34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34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34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34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34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34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35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1"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35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35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35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35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35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
        <p:nvSpPr>
          <p:cNvPr id="35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70"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37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72" name="PlaceHolder 1"/>
          <p:cNvSpPr>
            <a:spLocks noGrp="1"/>
          </p:cNvSpPr>
          <p:nvPr>
            <p:ph type="title"/>
          </p:nvPr>
        </p:nvSpPr>
        <p:spPr>
          <a:xfrm>
            <a:off x="4267080" y="1615680"/>
            <a:ext cx="4179240" cy="1524240"/>
          </a:xfrm>
          <a:prstGeom prst="rect">
            <a:avLst/>
          </a:prstGeom>
        </p:spPr>
        <p:txBody>
          <a:bodyPr lIns="0" rIns="0" tIns="0" bIns="0" anchor="ctr">
            <a:noAutofit/>
          </a:bodyPr>
          <a:p>
            <a:endParaRPr b="0" lang="en-US" sz="1800" spc="-1" strike="noStrike">
              <a:solidFill>
                <a:srgbClr val="000000"/>
              </a:solidFill>
              <a:latin typeface="Tenorite"/>
            </a:endParaRPr>
          </a:p>
        </p:txBody>
      </p:sp>
      <p:sp>
        <p:nvSpPr>
          <p:cNvPr id="37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Tenorite"/>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5.png"/><Relationship Id="rId3" Type="http://schemas.openxmlformats.org/officeDocument/2006/relationships/slideLayout" Target="../slideLayouts/slideLayout109.xml"/><Relationship Id="rId4" Type="http://schemas.openxmlformats.org/officeDocument/2006/relationships/slideLayout" Target="../slideLayouts/slideLayout110.xml"/><Relationship Id="rId5" Type="http://schemas.openxmlformats.org/officeDocument/2006/relationships/slideLayout" Target="../slideLayouts/slideLayout111.xml"/><Relationship Id="rId6" Type="http://schemas.openxmlformats.org/officeDocument/2006/relationships/slideLayout" Target="../slideLayouts/slideLayout112.xml"/><Relationship Id="rId7" Type="http://schemas.openxmlformats.org/officeDocument/2006/relationships/slideLayout" Target="../slideLayouts/slideLayout113.xml"/><Relationship Id="rId8" Type="http://schemas.openxmlformats.org/officeDocument/2006/relationships/slideLayout" Target="../slideLayouts/slideLayout114.xml"/><Relationship Id="rId9" Type="http://schemas.openxmlformats.org/officeDocument/2006/relationships/slideLayout" Target="../slideLayouts/slideLayout115.xml"/><Relationship Id="rId10" Type="http://schemas.openxmlformats.org/officeDocument/2006/relationships/slideLayout" Target="../slideLayouts/slideLayout116.xml"/><Relationship Id="rId11" Type="http://schemas.openxmlformats.org/officeDocument/2006/relationships/slideLayout" Target="../slideLayouts/slideLayout117.xml"/><Relationship Id="rId12" Type="http://schemas.openxmlformats.org/officeDocument/2006/relationships/slideLayout" Target="../slideLayouts/slideLayout118.xml"/><Relationship Id="rId13" Type="http://schemas.openxmlformats.org/officeDocument/2006/relationships/slideLayout" Target="../slideLayouts/slideLayout119.xml"/><Relationship Id="rId14"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6.png"/><Relationship Id="rId3" Type="http://schemas.openxmlformats.org/officeDocument/2006/relationships/slideLayout" Target="../slideLayouts/slideLayout133.xml"/><Relationship Id="rId4" Type="http://schemas.openxmlformats.org/officeDocument/2006/relationships/slideLayout" Target="../slideLayouts/slideLayout134.xml"/><Relationship Id="rId5" Type="http://schemas.openxmlformats.org/officeDocument/2006/relationships/slideLayout" Target="../slideLayouts/slideLayout135.xml"/><Relationship Id="rId6" Type="http://schemas.openxmlformats.org/officeDocument/2006/relationships/slideLayout" Target="../slideLayouts/slideLayout136.xml"/><Relationship Id="rId7" Type="http://schemas.openxmlformats.org/officeDocument/2006/relationships/slideLayout" Target="../slideLayouts/slideLayout137.xml"/><Relationship Id="rId8" Type="http://schemas.openxmlformats.org/officeDocument/2006/relationships/slideLayout" Target="../slideLayouts/slideLayout138.xml"/><Relationship Id="rId9" Type="http://schemas.openxmlformats.org/officeDocument/2006/relationships/slideLayout" Target="../slideLayouts/slideLayout139.xml"/><Relationship Id="rId10" Type="http://schemas.openxmlformats.org/officeDocument/2006/relationships/slideLayout" Target="../slideLayouts/slideLayout140.xml"/><Relationship Id="rId11" Type="http://schemas.openxmlformats.org/officeDocument/2006/relationships/slideLayout" Target="../slideLayouts/slideLayout141.xml"/><Relationship Id="rId12" Type="http://schemas.openxmlformats.org/officeDocument/2006/relationships/slideLayout" Target="../slideLayouts/slideLayout142.xml"/><Relationship Id="rId13" Type="http://schemas.openxmlformats.org/officeDocument/2006/relationships/slideLayout" Target="../slideLayouts/slideLayout143.xml"/><Relationship Id="rId14"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45.xml"/><Relationship Id="rId3" Type="http://schemas.openxmlformats.org/officeDocument/2006/relationships/slideLayout" Target="../slideLayouts/slideLayout146.xml"/><Relationship Id="rId4" Type="http://schemas.openxmlformats.org/officeDocument/2006/relationships/slideLayout" Target="../slideLayouts/slideLayout147.xml"/><Relationship Id="rId5" Type="http://schemas.openxmlformats.org/officeDocument/2006/relationships/slideLayout" Target="../slideLayouts/slideLayout148.xml"/><Relationship Id="rId6" Type="http://schemas.openxmlformats.org/officeDocument/2006/relationships/slideLayout" Target="../slideLayouts/slideLayout149.xml"/><Relationship Id="rId7" Type="http://schemas.openxmlformats.org/officeDocument/2006/relationships/slideLayout" Target="../slideLayouts/slideLayout150.xml"/><Relationship Id="rId8" Type="http://schemas.openxmlformats.org/officeDocument/2006/relationships/slideLayout" Target="../slideLayouts/slideLayout151.xml"/><Relationship Id="rId9" Type="http://schemas.openxmlformats.org/officeDocument/2006/relationships/slideLayout" Target="../slideLayouts/slideLayout152.xml"/><Relationship Id="rId10" Type="http://schemas.openxmlformats.org/officeDocument/2006/relationships/slideLayout" Target="../slideLayouts/slideLayout153.xml"/><Relationship Id="rId11" Type="http://schemas.openxmlformats.org/officeDocument/2006/relationships/slideLayout" Target="../slideLayouts/slideLayout154.xml"/><Relationship Id="rId12" Type="http://schemas.openxmlformats.org/officeDocument/2006/relationships/slideLayout" Target="../slideLayouts/slideLayout155.xml"/><Relationship Id="rId13"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57.xml"/><Relationship Id="rId3" Type="http://schemas.openxmlformats.org/officeDocument/2006/relationships/slideLayout" Target="../slideLayouts/slideLayout158.xml"/><Relationship Id="rId4" Type="http://schemas.openxmlformats.org/officeDocument/2006/relationships/slideLayout" Target="../slideLayouts/slideLayout159.xml"/><Relationship Id="rId5" Type="http://schemas.openxmlformats.org/officeDocument/2006/relationships/slideLayout" Target="../slideLayouts/slideLayout160.xml"/><Relationship Id="rId6" Type="http://schemas.openxmlformats.org/officeDocument/2006/relationships/slideLayout" Target="../slideLayouts/slideLayout161.xml"/><Relationship Id="rId7" Type="http://schemas.openxmlformats.org/officeDocument/2006/relationships/slideLayout" Target="../slideLayouts/slideLayout162.xml"/><Relationship Id="rId8" Type="http://schemas.openxmlformats.org/officeDocument/2006/relationships/slideLayout" Target="../slideLayouts/slideLayout163.xml"/><Relationship Id="rId9" Type="http://schemas.openxmlformats.org/officeDocument/2006/relationships/slideLayout" Target="../slideLayouts/slideLayout164.xml"/><Relationship Id="rId10" Type="http://schemas.openxmlformats.org/officeDocument/2006/relationships/slideLayout" Target="../slideLayouts/slideLayout165.xml"/><Relationship Id="rId11" Type="http://schemas.openxmlformats.org/officeDocument/2006/relationships/slideLayout" Target="../slideLayouts/slideLayout166.xml"/><Relationship Id="rId12" Type="http://schemas.openxmlformats.org/officeDocument/2006/relationships/slideLayout" Target="../slideLayouts/slideLayout167.xml"/><Relationship Id="rId13" Type="http://schemas.openxmlformats.org/officeDocument/2006/relationships/slideLayout" Target="../slideLayouts/slideLayout168.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3.pn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4.png"/><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slideLayout" Target="../slideLayouts/slideLayout95.xml"/><Relationship Id="rId14"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415920" y="4434840"/>
            <a:ext cx="4941360" cy="1121760"/>
          </a:xfrm>
          <a:prstGeom prst="rect">
            <a:avLst/>
          </a:prstGeom>
        </p:spPr>
        <p:txBody>
          <a:bodyPr anchor="b">
            <a:noAutofit/>
          </a:bodyPr>
          <a:p>
            <a:pPr>
              <a:lnSpc>
                <a:spcPct val="90000"/>
              </a:lnSpc>
            </a:pPr>
            <a:r>
              <a:rPr b="0" lang="en-US" sz="3600" spc="148" strike="noStrike" cap="all">
                <a:solidFill>
                  <a:srgbClr val="000000"/>
                </a:solidFill>
                <a:latin typeface="Tenorite"/>
              </a:rPr>
              <a:t>CLICK TO EDIT MASTER TITLE STYLE</a:t>
            </a:r>
            <a:endParaRPr b="0" lang="en-US" sz="3600" spc="-1" strike="noStrike">
              <a:solidFill>
                <a:srgbClr val="000000"/>
              </a:solidFill>
              <a:latin typeface="Tenorite"/>
            </a:endParaRPr>
          </a:p>
        </p:txBody>
      </p:sp>
      <p:pic>
        <p:nvPicPr>
          <p:cNvPr id="1" name="Graphic 7" descr=""/>
          <p:cNvPicPr/>
          <p:nvPr/>
        </p:nvPicPr>
        <p:blipFill>
          <a:blip r:embed="rId2"/>
          <a:srcRect l="9357" t="23648" r="0" b="0"/>
          <a:stretch/>
        </p:blipFill>
        <p:spPr>
          <a:xfrm>
            <a:off x="0" y="0"/>
            <a:ext cx="9487800" cy="5054040"/>
          </a:xfrm>
          <a:prstGeom prst="rect">
            <a:avLst/>
          </a:prstGeom>
          <a:ln>
            <a:noFill/>
          </a:ln>
        </p:spPr>
      </p:pic>
      <p:sp>
        <p:nvSpPr>
          <p:cNvPr id="2"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Tenorite"/>
              </a:rPr>
              <a:t>Click to edit the outline text format</a:t>
            </a:r>
            <a:endParaRPr b="0" lang="en-US" sz="2800" spc="-1" strike="noStrike">
              <a:solidFill>
                <a:srgbClr val="000000"/>
              </a:solidFill>
              <a:latin typeface="Tenorite"/>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Tenorite"/>
              </a:rPr>
              <a:t>Second Outline Level</a:t>
            </a:r>
            <a:endParaRPr b="0" lang="en-US" sz="2000" spc="-1" strike="noStrike">
              <a:solidFill>
                <a:srgbClr val="000000"/>
              </a:solidFill>
              <a:latin typeface="Tenorite"/>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Tenorite"/>
              </a:rPr>
              <a:t>Third Outline Level</a:t>
            </a:r>
            <a:endParaRPr b="0" lang="en-US" sz="1800" spc="-1" strike="noStrike">
              <a:solidFill>
                <a:srgbClr val="000000"/>
              </a:solidFill>
              <a:latin typeface="Tenorite"/>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Tenorite"/>
              </a:rPr>
              <a:t>Fourth Outline Level</a:t>
            </a:r>
            <a:endParaRPr b="0" lang="en-US" sz="1800" spc="-1" strike="noStrike">
              <a:solidFill>
                <a:srgbClr val="000000"/>
              </a:solidFill>
              <a:latin typeface="Tenorite"/>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Tenorite"/>
              </a:rPr>
              <a:t>Fifth Outline Level</a:t>
            </a:r>
            <a:endParaRPr b="0" lang="en-US" sz="2000" spc="-1" strike="noStrike">
              <a:solidFill>
                <a:srgbClr val="000000"/>
              </a:solidFill>
              <a:latin typeface="Tenorite"/>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Tenorite"/>
              </a:rPr>
              <a:t>Sixth Outline Level</a:t>
            </a:r>
            <a:endParaRPr b="0" lang="en-US" sz="2000" spc="-1" strike="noStrike">
              <a:solidFill>
                <a:srgbClr val="000000"/>
              </a:solidFill>
              <a:latin typeface="Tenorite"/>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Tenorite"/>
              </a:rPr>
              <a:t>Seventh Outline Level</a:t>
            </a:r>
            <a:endParaRPr b="0" lang="en-US" sz="2000" spc="-1" strike="noStrike">
              <a:solidFill>
                <a:srgbClr val="000000"/>
              </a:solidFill>
              <a:latin typeface="Tenorite"/>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6df"/>
        </a:solidFill>
      </p:bgPr>
    </p:bg>
    <p:spTree>
      <p:nvGrpSpPr>
        <p:cNvPr id="1" name=""/>
        <p:cNvGrpSpPr/>
        <p:nvPr/>
      </p:nvGrpSpPr>
      <p:grpSpPr>
        <a:xfrm>
          <a:off x="0" y="0"/>
          <a:ext cx="0" cy="0"/>
          <a:chOff x="0" y="0"/>
          <a:chExt cx="0" cy="0"/>
        </a:xfrm>
      </p:grpSpPr>
      <p:sp>
        <p:nvSpPr>
          <p:cNvPr id="406" name="PlaceHolder 1"/>
          <p:cNvSpPr>
            <a:spLocks noGrp="1"/>
          </p:cNvSpPr>
          <p:nvPr>
            <p:ph type="title"/>
          </p:nvPr>
        </p:nvSpPr>
        <p:spPr>
          <a:xfrm>
            <a:off x="2933640" y="892080"/>
            <a:ext cx="8421480" cy="1325160"/>
          </a:xfrm>
          <a:prstGeom prst="rect">
            <a:avLst/>
          </a:prstGeom>
        </p:spPr>
        <p:txBody>
          <a:bodyPr anchor="ctr">
            <a:normAutofit/>
          </a:bodyPr>
          <a:p>
            <a:pPr>
              <a:lnSpc>
                <a:spcPct val="90000"/>
              </a:lnSpc>
            </a:pPr>
            <a:r>
              <a:rPr b="0" lang="en-US" sz="2800" spc="148" strike="noStrike" cap="all">
                <a:solidFill>
                  <a:srgbClr val="000000"/>
                </a:solidFill>
                <a:latin typeface="Tenorite"/>
              </a:rPr>
              <a:t>CLICK TO EDIT MASTER TITLE STYLE</a:t>
            </a:r>
            <a:endParaRPr b="0" lang="en-US" sz="2800" spc="-1" strike="noStrike">
              <a:solidFill>
                <a:srgbClr val="000000"/>
              </a:solidFill>
              <a:latin typeface="Tenorite"/>
            </a:endParaRPr>
          </a:p>
        </p:txBody>
      </p:sp>
      <p:sp>
        <p:nvSpPr>
          <p:cNvPr id="407" name="PlaceHolder 2"/>
          <p:cNvSpPr>
            <a:spLocks noGrp="1"/>
          </p:cNvSpPr>
          <p:nvPr>
            <p:ph type="body"/>
          </p:nvPr>
        </p:nvSpPr>
        <p:spPr>
          <a:xfrm>
            <a:off x="2933640" y="2777040"/>
            <a:ext cx="3924000" cy="823680"/>
          </a:xfrm>
          <a:prstGeom prst="rect">
            <a:avLst/>
          </a:prstGeom>
        </p:spPr>
        <p:txBody>
          <a:bodyPr anchor="b">
            <a:noAutofit/>
          </a:bodyPr>
          <a:p>
            <a:pPr>
              <a:lnSpc>
                <a:spcPct val="90000"/>
              </a:lnSpc>
              <a:spcBef>
                <a:spcPts val="1001"/>
              </a:spcBef>
              <a:tabLst>
                <a:tab algn="l" pos="0"/>
              </a:tabLst>
            </a:pPr>
            <a:r>
              <a:rPr b="0" lang="en-US" sz="2000" spc="148" strike="noStrike">
                <a:solidFill>
                  <a:srgbClr val="000000"/>
                </a:solidFill>
                <a:latin typeface="Tenorite"/>
              </a:rPr>
              <a:t>CLICK TO EDIT MASTER TEXT</a:t>
            </a:r>
            <a:endParaRPr b="0" lang="en-US" sz="2000" spc="-1" strike="noStrike">
              <a:solidFill>
                <a:srgbClr val="000000"/>
              </a:solidFill>
              <a:latin typeface="Tenorite"/>
            </a:endParaRPr>
          </a:p>
        </p:txBody>
      </p:sp>
      <p:sp>
        <p:nvSpPr>
          <p:cNvPr id="408" name="PlaceHolder 3"/>
          <p:cNvSpPr>
            <a:spLocks noGrp="1"/>
          </p:cNvSpPr>
          <p:nvPr>
            <p:ph type="body"/>
          </p:nvPr>
        </p:nvSpPr>
        <p:spPr>
          <a:xfrm>
            <a:off x="2933640" y="3834720"/>
            <a:ext cx="3924000" cy="1997640"/>
          </a:xfrm>
          <a:prstGeom prst="rect">
            <a:avLst/>
          </a:prstGeom>
        </p:spPr>
        <p:txBody>
          <a:bodyPr>
            <a:normAutofit/>
          </a:bodyPr>
          <a:p>
            <a:pPr>
              <a:lnSpc>
                <a:spcPct val="100000"/>
              </a:lnSpc>
              <a:spcBef>
                <a:spcPts val="1001"/>
              </a:spcBef>
              <a:tabLst>
                <a:tab algn="l" pos="0"/>
              </a:tabLst>
            </a:pPr>
            <a:r>
              <a:rPr b="0" lang="en-US" sz="1400" spc="49" strike="noStrike">
                <a:solidFill>
                  <a:srgbClr val="000000"/>
                </a:solidFill>
                <a:latin typeface="Tenorite"/>
              </a:rPr>
              <a:t>Click to edit Master text styles</a:t>
            </a:r>
            <a:endParaRPr b="0" lang="en-US" sz="1400" spc="-1" strike="noStrike">
              <a:solidFill>
                <a:srgbClr val="000000"/>
              </a:solidFill>
              <a:latin typeface="Tenorite"/>
            </a:endParaRPr>
          </a:p>
          <a:p>
            <a:pPr marL="457200">
              <a:lnSpc>
                <a:spcPct val="100000"/>
              </a:lnSpc>
              <a:spcBef>
                <a:spcPts val="499"/>
              </a:spcBef>
              <a:tabLst>
                <a:tab algn="l" pos="0"/>
              </a:tabLst>
            </a:pPr>
            <a:r>
              <a:rPr b="0" lang="en-US" sz="1400" spc="49" strike="noStrike">
                <a:solidFill>
                  <a:srgbClr val="000000"/>
                </a:solidFill>
                <a:latin typeface="Tenorite"/>
              </a:rPr>
              <a:t>Second level</a:t>
            </a:r>
            <a:endParaRPr b="0" lang="en-US" sz="1400" spc="-1" strike="noStrike">
              <a:solidFill>
                <a:srgbClr val="000000"/>
              </a:solidFill>
              <a:latin typeface="Tenorite"/>
            </a:endParaRPr>
          </a:p>
          <a:p>
            <a:pPr marL="914400">
              <a:lnSpc>
                <a:spcPct val="100000"/>
              </a:lnSpc>
              <a:spcBef>
                <a:spcPts val="499"/>
              </a:spcBef>
              <a:tabLst>
                <a:tab algn="l" pos="0"/>
              </a:tabLst>
            </a:pPr>
            <a:r>
              <a:rPr b="0" lang="en-US" sz="1400" spc="49" strike="noStrike">
                <a:solidFill>
                  <a:srgbClr val="000000"/>
                </a:solidFill>
                <a:latin typeface="Tenorite"/>
              </a:rPr>
              <a:t>Third level</a:t>
            </a:r>
            <a:endParaRPr b="0" lang="en-US" sz="1400" spc="-1" strike="noStrike">
              <a:solidFill>
                <a:srgbClr val="000000"/>
              </a:solidFill>
              <a:latin typeface="Tenorite"/>
            </a:endParaRPr>
          </a:p>
          <a:p>
            <a:pPr marL="1371600">
              <a:lnSpc>
                <a:spcPct val="100000"/>
              </a:lnSpc>
              <a:spcBef>
                <a:spcPts val="499"/>
              </a:spcBef>
              <a:tabLst>
                <a:tab algn="l" pos="0"/>
              </a:tabLst>
            </a:pPr>
            <a:r>
              <a:rPr b="0" lang="en-US" sz="1400" spc="49" strike="noStrike">
                <a:solidFill>
                  <a:srgbClr val="000000"/>
                </a:solidFill>
                <a:latin typeface="Tenorite"/>
              </a:rPr>
              <a:t>Fourth level</a:t>
            </a:r>
            <a:endParaRPr b="0" lang="en-US" sz="1400" spc="-1" strike="noStrike">
              <a:solidFill>
                <a:srgbClr val="000000"/>
              </a:solidFill>
              <a:latin typeface="Tenorite"/>
            </a:endParaRPr>
          </a:p>
          <a:p>
            <a:pPr marL="1828800">
              <a:lnSpc>
                <a:spcPct val="100000"/>
              </a:lnSpc>
              <a:spcBef>
                <a:spcPts val="499"/>
              </a:spcBef>
              <a:tabLst>
                <a:tab algn="l" pos="0"/>
              </a:tabLst>
            </a:pPr>
            <a:r>
              <a:rPr b="0" lang="en-US" sz="1400" spc="49" strike="noStrike">
                <a:solidFill>
                  <a:srgbClr val="000000"/>
                </a:solidFill>
                <a:latin typeface="Tenorite"/>
              </a:rPr>
              <a:t>Fifth level</a:t>
            </a:r>
            <a:endParaRPr b="0" lang="en-US" sz="1400" spc="-1" strike="noStrike">
              <a:solidFill>
                <a:srgbClr val="000000"/>
              </a:solidFill>
              <a:latin typeface="Tenorite"/>
            </a:endParaRPr>
          </a:p>
        </p:txBody>
      </p:sp>
      <p:sp>
        <p:nvSpPr>
          <p:cNvPr id="409" name="PlaceHolder 4"/>
          <p:cNvSpPr>
            <a:spLocks noGrp="1"/>
          </p:cNvSpPr>
          <p:nvPr>
            <p:ph type="body"/>
          </p:nvPr>
        </p:nvSpPr>
        <p:spPr>
          <a:xfrm>
            <a:off x="7410240" y="2777040"/>
            <a:ext cx="3943440" cy="823680"/>
          </a:xfrm>
          <a:prstGeom prst="rect">
            <a:avLst/>
          </a:prstGeom>
        </p:spPr>
        <p:txBody>
          <a:bodyPr anchor="b">
            <a:noAutofit/>
          </a:bodyPr>
          <a:p>
            <a:pPr>
              <a:lnSpc>
                <a:spcPct val="90000"/>
              </a:lnSpc>
              <a:spcBef>
                <a:spcPts val="1001"/>
              </a:spcBef>
              <a:tabLst>
                <a:tab algn="l" pos="0"/>
              </a:tabLst>
            </a:pPr>
            <a:r>
              <a:rPr b="0" lang="en-US" sz="2000" spc="148" strike="noStrike">
                <a:solidFill>
                  <a:srgbClr val="000000"/>
                </a:solidFill>
                <a:latin typeface="Tenorite"/>
              </a:rPr>
              <a:t>CLICK TO EDIT MASTER TEXT</a:t>
            </a:r>
            <a:endParaRPr b="0" lang="en-US" sz="2000" spc="-1" strike="noStrike">
              <a:solidFill>
                <a:srgbClr val="000000"/>
              </a:solidFill>
              <a:latin typeface="Tenorite"/>
            </a:endParaRPr>
          </a:p>
        </p:txBody>
      </p:sp>
      <p:sp>
        <p:nvSpPr>
          <p:cNvPr id="410" name="PlaceHolder 5"/>
          <p:cNvSpPr>
            <a:spLocks noGrp="1"/>
          </p:cNvSpPr>
          <p:nvPr>
            <p:ph type="body"/>
          </p:nvPr>
        </p:nvSpPr>
        <p:spPr>
          <a:xfrm>
            <a:off x="7410240" y="3834720"/>
            <a:ext cx="3943440" cy="1997640"/>
          </a:xfrm>
          <a:prstGeom prst="rect">
            <a:avLst/>
          </a:prstGeom>
        </p:spPr>
        <p:txBody>
          <a:bodyPr>
            <a:normAutofit/>
          </a:bodyPr>
          <a:p>
            <a:pPr>
              <a:lnSpc>
                <a:spcPct val="100000"/>
              </a:lnSpc>
              <a:spcBef>
                <a:spcPts val="1001"/>
              </a:spcBef>
              <a:tabLst>
                <a:tab algn="l" pos="0"/>
              </a:tabLst>
            </a:pPr>
            <a:r>
              <a:rPr b="0" lang="en-US" sz="1400" spc="49" strike="noStrike">
                <a:solidFill>
                  <a:srgbClr val="000000"/>
                </a:solidFill>
                <a:latin typeface="Tenorite"/>
              </a:rPr>
              <a:t>Click to edit Master text styles</a:t>
            </a:r>
            <a:endParaRPr b="0" lang="en-US" sz="1400" spc="-1" strike="noStrike">
              <a:solidFill>
                <a:srgbClr val="000000"/>
              </a:solidFill>
              <a:latin typeface="Tenorite"/>
            </a:endParaRPr>
          </a:p>
          <a:p>
            <a:pPr marL="457200">
              <a:lnSpc>
                <a:spcPct val="100000"/>
              </a:lnSpc>
              <a:spcBef>
                <a:spcPts val="499"/>
              </a:spcBef>
              <a:tabLst>
                <a:tab algn="l" pos="0"/>
              </a:tabLst>
            </a:pPr>
            <a:r>
              <a:rPr b="0" lang="en-US" sz="1400" spc="49" strike="noStrike">
                <a:solidFill>
                  <a:srgbClr val="000000"/>
                </a:solidFill>
                <a:latin typeface="Tenorite"/>
              </a:rPr>
              <a:t>Second level</a:t>
            </a:r>
            <a:endParaRPr b="0" lang="en-US" sz="1400" spc="-1" strike="noStrike">
              <a:solidFill>
                <a:srgbClr val="000000"/>
              </a:solidFill>
              <a:latin typeface="Tenorite"/>
            </a:endParaRPr>
          </a:p>
          <a:p>
            <a:pPr marL="914400">
              <a:lnSpc>
                <a:spcPct val="100000"/>
              </a:lnSpc>
              <a:spcBef>
                <a:spcPts val="499"/>
              </a:spcBef>
              <a:tabLst>
                <a:tab algn="l" pos="0"/>
              </a:tabLst>
            </a:pPr>
            <a:r>
              <a:rPr b="0" lang="en-US" sz="1400" spc="49" strike="noStrike">
                <a:solidFill>
                  <a:srgbClr val="000000"/>
                </a:solidFill>
                <a:latin typeface="Tenorite"/>
              </a:rPr>
              <a:t>Third level</a:t>
            </a:r>
            <a:endParaRPr b="0" lang="en-US" sz="1400" spc="-1" strike="noStrike">
              <a:solidFill>
                <a:srgbClr val="000000"/>
              </a:solidFill>
              <a:latin typeface="Tenorite"/>
            </a:endParaRPr>
          </a:p>
          <a:p>
            <a:pPr marL="1371600">
              <a:lnSpc>
                <a:spcPct val="100000"/>
              </a:lnSpc>
              <a:spcBef>
                <a:spcPts val="499"/>
              </a:spcBef>
              <a:tabLst>
                <a:tab algn="l" pos="0"/>
              </a:tabLst>
            </a:pPr>
            <a:r>
              <a:rPr b="0" lang="en-US" sz="1400" spc="49" strike="noStrike">
                <a:solidFill>
                  <a:srgbClr val="000000"/>
                </a:solidFill>
                <a:latin typeface="Tenorite"/>
              </a:rPr>
              <a:t>Fourth level</a:t>
            </a:r>
            <a:endParaRPr b="0" lang="en-US" sz="1400" spc="-1" strike="noStrike">
              <a:solidFill>
                <a:srgbClr val="000000"/>
              </a:solidFill>
              <a:latin typeface="Tenorite"/>
            </a:endParaRPr>
          </a:p>
          <a:p>
            <a:pPr marL="1828800">
              <a:lnSpc>
                <a:spcPct val="100000"/>
              </a:lnSpc>
              <a:spcBef>
                <a:spcPts val="499"/>
              </a:spcBef>
              <a:tabLst>
                <a:tab algn="l" pos="0"/>
              </a:tabLst>
            </a:pPr>
            <a:r>
              <a:rPr b="0" lang="en-US" sz="1400" spc="49" strike="noStrike">
                <a:solidFill>
                  <a:srgbClr val="000000"/>
                </a:solidFill>
                <a:latin typeface="Tenorite"/>
              </a:rPr>
              <a:t>Fifth level</a:t>
            </a:r>
            <a:endParaRPr b="0" lang="en-US" sz="1400" spc="-1" strike="noStrike">
              <a:solidFill>
                <a:srgbClr val="000000"/>
              </a:solidFill>
              <a:latin typeface="Tenorite"/>
            </a:endParaRPr>
          </a:p>
        </p:txBody>
      </p:sp>
      <p:sp>
        <p:nvSpPr>
          <p:cNvPr id="411" name="PlaceHolder 6"/>
          <p:cNvSpPr>
            <a:spLocks noGrp="1"/>
          </p:cNvSpPr>
          <p:nvPr>
            <p:ph type="dt"/>
          </p:nvPr>
        </p:nvSpPr>
        <p:spPr>
          <a:xfrm>
            <a:off x="838080" y="6356520"/>
            <a:ext cx="2742840" cy="364680"/>
          </a:xfrm>
          <a:prstGeom prst="rect">
            <a:avLst/>
          </a:prstGeom>
        </p:spPr>
        <p:txBody>
          <a:bodyPr anchor="ctr">
            <a:noAutofit/>
          </a:bodyPr>
          <a:p>
            <a:pPr>
              <a:lnSpc>
                <a:spcPct val="100000"/>
              </a:lnSpc>
            </a:pPr>
            <a:r>
              <a:rPr b="0" lang="en-US" sz="900" spc="-1" strike="noStrike">
                <a:solidFill>
                  <a:srgbClr val="8b8b8b"/>
                </a:solidFill>
                <a:latin typeface="Tenorite"/>
              </a:rPr>
              <a:t>20XX</a:t>
            </a:r>
            <a:endParaRPr b="0" lang="en-US" sz="900" spc="-1" strike="noStrike">
              <a:latin typeface="Times New Roman"/>
            </a:endParaRPr>
          </a:p>
        </p:txBody>
      </p:sp>
      <p:sp>
        <p:nvSpPr>
          <p:cNvPr id="412" name="PlaceHolder 7"/>
          <p:cNvSpPr>
            <a:spLocks noGrp="1"/>
          </p:cNvSpPr>
          <p:nvPr>
            <p:ph type="ftr"/>
          </p:nvPr>
        </p:nvSpPr>
        <p:spPr>
          <a:xfrm>
            <a:off x="4038480" y="6356520"/>
            <a:ext cx="4114440" cy="364680"/>
          </a:xfrm>
          <a:prstGeom prst="rect">
            <a:avLst/>
          </a:prstGeom>
        </p:spPr>
        <p:txBody>
          <a:bodyPr anchor="ctr">
            <a:noAutofit/>
          </a:bodyPr>
          <a:p>
            <a:pPr algn="ctr">
              <a:lnSpc>
                <a:spcPct val="100000"/>
              </a:lnSpc>
            </a:pPr>
            <a:r>
              <a:rPr b="0" lang="en-US" sz="900" spc="-1" strike="noStrike">
                <a:solidFill>
                  <a:srgbClr val="8b8b8b"/>
                </a:solidFill>
                <a:latin typeface="Tenorite"/>
              </a:rPr>
              <a:t>Pitch Deck</a:t>
            </a:r>
            <a:endParaRPr b="0" lang="en-US" sz="900" spc="-1" strike="noStrike">
              <a:latin typeface="Times New Roman"/>
            </a:endParaRPr>
          </a:p>
        </p:txBody>
      </p:sp>
      <p:sp>
        <p:nvSpPr>
          <p:cNvPr id="413" name="PlaceHolder 8"/>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B013D4D3-9302-4521-B220-2D8D2014D89A}" type="slidenum">
              <a:rPr b="0" lang="en-US" sz="900" spc="-1" strike="noStrike">
                <a:solidFill>
                  <a:srgbClr val="8b8b8b"/>
                </a:solidFill>
                <a:latin typeface="Tenorite"/>
              </a:rPr>
              <a:t>&lt;number&gt;</a:t>
            </a:fld>
            <a:endParaRPr b="0" lang="en-US" sz="900" spc="-1" strike="noStrike">
              <a:latin typeface="Times New Roman"/>
            </a:endParaRPr>
          </a:p>
        </p:txBody>
      </p:sp>
      <p:pic>
        <p:nvPicPr>
          <p:cNvPr id="414" name="Graphic 10" descr=""/>
          <p:cNvPicPr/>
          <p:nvPr/>
        </p:nvPicPr>
        <p:blipFill>
          <a:blip r:embed="rId2"/>
          <a:srcRect l="39434" t="20279" r="0" b="22672"/>
          <a:stretch/>
        </p:blipFill>
        <p:spPr>
          <a:xfrm>
            <a:off x="25920" y="0"/>
            <a:ext cx="4367520" cy="3912120"/>
          </a:xfrm>
          <a:prstGeom prst="rect">
            <a:avLst/>
          </a:prstGeom>
          <a:ln>
            <a:noFill/>
          </a:ln>
        </p:spPr>
      </p:pic>
    </p:spTree>
  </p:cSld>
  <p:clrMap bg1="lt1" bg2="lt2" tx1="dk1" tx2="dk2" accent1="accent1" accent2="accent2" accent3="accent3" accent4="accent4" accent5="accent5" accent6="accent6" hlink="hlink" folHlink="folHlink"/>
  <p:sldLayoutIdLst>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1" name="PlaceHolder 1"/>
          <p:cNvSpPr>
            <a:spLocks noGrp="1"/>
          </p:cNvSpPr>
          <p:nvPr>
            <p:ph type="title"/>
          </p:nvPr>
        </p:nvSpPr>
        <p:spPr>
          <a:xfrm>
            <a:off x="838080" y="365040"/>
            <a:ext cx="10515240" cy="1325160"/>
          </a:xfrm>
          <a:prstGeom prst="rect">
            <a:avLst/>
          </a:prstGeom>
        </p:spPr>
        <p:txBody>
          <a:bodyPr anchor="ctr">
            <a:normAutofit/>
          </a:bodyPr>
          <a:p>
            <a:pPr>
              <a:lnSpc>
                <a:spcPct val="90000"/>
              </a:lnSpc>
            </a:pPr>
            <a:r>
              <a:rPr b="0" lang="en-US" sz="2800" spc="148" strike="noStrike" cap="all">
                <a:solidFill>
                  <a:srgbClr val="000000"/>
                </a:solidFill>
                <a:latin typeface="Tenorite"/>
              </a:rPr>
              <a:t>CLICK TO EDIT MASTER TITLE STYLE</a:t>
            </a:r>
            <a:endParaRPr b="0" lang="en-US" sz="2800" spc="-1" strike="noStrike">
              <a:solidFill>
                <a:srgbClr val="000000"/>
              </a:solidFill>
              <a:latin typeface="Tenorite"/>
            </a:endParaRPr>
          </a:p>
        </p:txBody>
      </p:sp>
      <p:sp>
        <p:nvSpPr>
          <p:cNvPr id="452" name="Line 2"/>
          <p:cNvSpPr/>
          <p:nvPr/>
        </p:nvSpPr>
        <p:spPr>
          <a:xfrm>
            <a:off x="2315520" y="3774600"/>
            <a:ext cx="7624800" cy="0"/>
          </a:xfrm>
          <a:prstGeom prst="line">
            <a:avLst/>
          </a:prstGeom>
          <a:ln w="44280">
            <a:solidFill>
              <a:schemeClr val="tx1"/>
            </a:solidFill>
          </a:ln>
        </p:spPr>
        <p:style>
          <a:lnRef idx="1">
            <a:schemeClr val="accent1"/>
          </a:lnRef>
          <a:fillRef idx="0">
            <a:schemeClr val="accent1"/>
          </a:fillRef>
          <a:effectRef idx="0">
            <a:schemeClr val="accent1"/>
          </a:effectRef>
          <a:fontRef idx="minor"/>
        </p:style>
      </p:sp>
      <p:sp>
        <p:nvSpPr>
          <p:cNvPr id="453" name="Line 3"/>
          <p:cNvSpPr/>
          <p:nvPr/>
        </p:nvSpPr>
        <p:spPr>
          <a:xfrm flipV="1">
            <a:off x="6095880" y="2091960"/>
            <a:ext cx="4680" cy="3376800"/>
          </a:xfrm>
          <a:prstGeom prst="line">
            <a:avLst/>
          </a:prstGeom>
          <a:ln w="44280">
            <a:solidFill>
              <a:schemeClr val="tx1"/>
            </a:solidFill>
          </a:ln>
        </p:spPr>
        <p:style>
          <a:lnRef idx="1">
            <a:schemeClr val="accent1"/>
          </a:lnRef>
          <a:fillRef idx="0">
            <a:schemeClr val="accent1"/>
          </a:fillRef>
          <a:effectRef idx="0">
            <a:schemeClr val="accent1"/>
          </a:effectRef>
          <a:fontRef idx="minor"/>
        </p:style>
      </p:sp>
      <p:sp>
        <p:nvSpPr>
          <p:cNvPr id="454" name="PlaceHolder 4"/>
          <p:cNvSpPr>
            <a:spLocks noGrp="1"/>
          </p:cNvSpPr>
          <p:nvPr>
            <p:ph type="body"/>
          </p:nvPr>
        </p:nvSpPr>
        <p:spPr>
          <a:xfrm>
            <a:off x="5242680" y="1599840"/>
            <a:ext cx="1706760" cy="491760"/>
          </a:xfrm>
          <a:prstGeom prst="rect">
            <a:avLst/>
          </a:prstGeom>
        </p:spPr>
        <p:txBody>
          <a:bodyPr anchor="ctr">
            <a:normAutofit fontScale="93000"/>
          </a:bodyPr>
          <a:p>
            <a:pPr algn="ctr">
              <a:lnSpc>
                <a:spcPct val="100000"/>
              </a:lnSpc>
              <a:spcBef>
                <a:spcPts val="1001"/>
              </a:spcBef>
              <a:tabLst>
                <a:tab algn="l" pos="0"/>
              </a:tabLst>
            </a:pPr>
            <a:r>
              <a:rPr b="0" lang="en-US" sz="1400" spc="-1" strike="noStrike" cap="all">
                <a:solidFill>
                  <a:srgbClr val="000000"/>
                </a:solidFill>
                <a:latin typeface="Tenorite"/>
              </a:rPr>
              <a:t>Click to add name</a:t>
            </a:r>
            <a:endParaRPr b="0" lang="en-US" sz="1400" spc="-1" strike="noStrike">
              <a:solidFill>
                <a:srgbClr val="000000"/>
              </a:solidFill>
              <a:latin typeface="Tenorite"/>
            </a:endParaRPr>
          </a:p>
        </p:txBody>
      </p:sp>
      <p:sp>
        <p:nvSpPr>
          <p:cNvPr id="455" name="PlaceHolder 5"/>
          <p:cNvSpPr>
            <a:spLocks noGrp="1"/>
          </p:cNvSpPr>
          <p:nvPr>
            <p:ph type="body"/>
          </p:nvPr>
        </p:nvSpPr>
        <p:spPr>
          <a:xfrm>
            <a:off x="3738600" y="2378520"/>
            <a:ext cx="1182960" cy="491760"/>
          </a:xfrm>
          <a:prstGeom prst="rect">
            <a:avLst/>
          </a:prstGeom>
        </p:spPr>
        <p:txBody>
          <a:bodyPr anchor="ctr">
            <a:noAutofit/>
          </a:bodyPr>
          <a:p>
            <a:pPr algn="ctr">
              <a:lnSpc>
                <a:spcPct val="100000"/>
              </a:lnSpc>
              <a:spcBef>
                <a:spcPts val="1001"/>
              </a:spcBef>
              <a:tabLst>
                <a:tab algn="l" pos="0"/>
              </a:tabLst>
            </a:pPr>
            <a:r>
              <a:rPr b="0" lang="en-US" sz="1050" spc="-1" strike="noStrike">
                <a:solidFill>
                  <a:srgbClr val="000000"/>
                </a:solidFill>
                <a:latin typeface="Tenorite"/>
              </a:rPr>
              <a:t>Click to add name</a:t>
            </a:r>
            <a:endParaRPr b="0" lang="en-US" sz="1050" spc="-1" strike="noStrike">
              <a:solidFill>
                <a:srgbClr val="000000"/>
              </a:solidFill>
              <a:latin typeface="Tenorite"/>
            </a:endParaRPr>
          </a:p>
        </p:txBody>
      </p:sp>
      <p:sp>
        <p:nvSpPr>
          <p:cNvPr id="456" name="PlaceHolder 6"/>
          <p:cNvSpPr>
            <a:spLocks noGrp="1"/>
          </p:cNvSpPr>
          <p:nvPr>
            <p:ph type="body"/>
          </p:nvPr>
        </p:nvSpPr>
        <p:spPr>
          <a:xfrm>
            <a:off x="7522200" y="2169360"/>
            <a:ext cx="1706760" cy="1048320"/>
          </a:xfrm>
          <a:prstGeom prst="rect">
            <a:avLst/>
          </a:prstGeom>
        </p:spPr>
        <p:txBody>
          <a:bodyPr anchor="ctr">
            <a:noAutofit/>
          </a:bodyPr>
          <a:p>
            <a:pPr algn="ctr">
              <a:lnSpc>
                <a:spcPct val="100000"/>
              </a:lnSpc>
              <a:spcBef>
                <a:spcPts val="1001"/>
              </a:spcBef>
              <a:tabLst>
                <a:tab algn="l" pos="0"/>
              </a:tabLst>
            </a:pPr>
            <a:r>
              <a:rPr b="1" lang="en-US" sz="1400" spc="-1" strike="noStrike" cap="all">
                <a:solidFill>
                  <a:srgbClr val="000000"/>
                </a:solidFill>
                <a:latin typeface="Tenorite"/>
              </a:rPr>
              <a:t>Click to add name</a:t>
            </a:r>
            <a:endParaRPr b="0" lang="en-US" sz="1400" spc="-1" strike="noStrike">
              <a:solidFill>
                <a:srgbClr val="000000"/>
              </a:solidFill>
              <a:latin typeface="Tenorite"/>
            </a:endParaRPr>
          </a:p>
        </p:txBody>
      </p:sp>
      <p:sp>
        <p:nvSpPr>
          <p:cNvPr id="457" name="PlaceHolder 7"/>
          <p:cNvSpPr>
            <a:spLocks noGrp="1"/>
          </p:cNvSpPr>
          <p:nvPr>
            <p:ph type="body"/>
          </p:nvPr>
        </p:nvSpPr>
        <p:spPr>
          <a:xfrm>
            <a:off x="921960" y="3528720"/>
            <a:ext cx="1393560" cy="491760"/>
          </a:xfrm>
          <a:prstGeom prst="rect">
            <a:avLst/>
          </a:prstGeom>
        </p:spPr>
        <p:txBody>
          <a:bodyPr anchor="ctr">
            <a:noAutofit/>
          </a:bodyPr>
          <a:p>
            <a:pPr algn="ctr">
              <a:lnSpc>
                <a:spcPct val="100000"/>
              </a:lnSpc>
              <a:spcBef>
                <a:spcPts val="1001"/>
              </a:spcBef>
              <a:tabLst>
                <a:tab algn="l" pos="0"/>
              </a:tabLst>
            </a:pPr>
            <a:r>
              <a:rPr b="0" lang="en-US" sz="1400" spc="-1" strike="noStrike" cap="all">
                <a:solidFill>
                  <a:srgbClr val="000000"/>
                </a:solidFill>
                <a:latin typeface="Tenorite"/>
              </a:rPr>
              <a:t>Click to add name</a:t>
            </a:r>
            <a:endParaRPr b="0" lang="en-US" sz="1400" spc="-1" strike="noStrike">
              <a:solidFill>
                <a:srgbClr val="000000"/>
              </a:solidFill>
              <a:latin typeface="Tenorite"/>
            </a:endParaRPr>
          </a:p>
        </p:txBody>
      </p:sp>
      <p:sp>
        <p:nvSpPr>
          <p:cNvPr id="458" name="PlaceHolder 8"/>
          <p:cNvSpPr>
            <a:spLocks noGrp="1"/>
          </p:cNvSpPr>
          <p:nvPr>
            <p:ph type="body"/>
          </p:nvPr>
        </p:nvSpPr>
        <p:spPr>
          <a:xfrm>
            <a:off x="9940320" y="3528720"/>
            <a:ext cx="1380240" cy="491760"/>
          </a:xfrm>
          <a:prstGeom prst="rect">
            <a:avLst/>
          </a:prstGeom>
        </p:spPr>
        <p:txBody>
          <a:bodyPr anchor="ctr">
            <a:noAutofit/>
          </a:bodyPr>
          <a:p>
            <a:pPr algn="ctr">
              <a:lnSpc>
                <a:spcPct val="100000"/>
              </a:lnSpc>
              <a:spcBef>
                <a:spcPts val="1001"/>
              </a:spcBef>
              <a:tabLst>
                <a:tab algn="l" pos="0"/>
              </a:tabLst>
            </a:pPr>
            <a:r>
              <a:rPr b="0" lang="en-US" sz="1400" spc="-1" strike="noStrike" cap="all">
                <a:solidFill>
                  <a:srgbClr val="000000"/>
                </a:solidFill>
                <a:latin typeface="Tenorite"/>
              </a:rPr>
              <a:t>Click to add name</a:t>
            </a:r>
            <a:endParaRPr b="0" lang="en-US" sz="1400" spc="-1" strike="noStrike">
              <a:solidFill>
                <a:srgbClr val="000000"/>
              </a:solidFill>
              <a:latin typeface="Tenorite"/>
            </a:endParaRPr>
          </a:p>
        </p:txBody>
      </p:sp>
      <p:sp>
        <p:nvSpPr>
          <p:cNvPr id="459" name="PlaceHolder 9"/>
          <p:cNvSpPr>
            <a:spLocks noGrp="1"/>
          </p:cNvSpPr>
          <p:nvPr>
            <p:ph type="body"/>
          </p:nvPr>
        </p:nvSpPr>
        <p:spPr>
          <a:xfrm>
            <a:off x="2637720" y="4634280"/>
            <a:ext cx="1182960" cy="491760"/>
          </a:xfrm>
          <a:prstGeom prst="rect">
            <a:avLst/>
          </a:prstGeom>
        </p:spPr>
        <p:txBody>
          <a:bodyPr anchor="ctr">
            <a:noAutofit/>
          </a:bodyPr>
          <a:p>
            <a:pPr algn="ctr">
              <a:lnSpc>
                <a:spcPct val="100000"/>
              </a:lnSpc>
              <a:spcBef>
                <a:spcPts val="1001"/>
              </a:spcBef>
              <a:tabLst>
                <a:tab algn="l" pos="0"/>
              </a:tabLst>
            </a:pPr>
            <a:r>
              <a:rPr b="0" lang="en-US" sz="1050" spc="-1" strike="noStrike">
                <a:solidFill>
                  <a:srgbClr val="000000"/>
                </a:solidFill>
                <a:latin typeface="Tenorite"/>
              </a:rPr>
              <a:t>Click to add name</a:t>
            </a:r>
            <a:endParaRPr b="0" lang="en-US" sz="1050" spc="-1" strike="noStrike">
              <a:solidFill>
                <a:srgbClr val="000000"/>
              </a:solidFill>
              <a:latin typeface="Tenorite"/>
            </a:endParaRPr>
          </a:p>
        </p:txBody>
      </p:sp>
      <p:sp>
        <p:nvSpPr>
          <p:cNvPr id="460" name="PlaceHolder 10"/>
          <p:cNvSpPr>
            <a:spLocks noGrp="1"/>
          </p:cNvSpPr>
          <p:nvPr>
            <p:ph type="body"/>
          </p:nvPr>
        </p:nvSpPr>
        <p:spPr>
          <a:xfrm>
            <a:off x="4175280" y="4460040"/>
            <a:ext cx="1182960" cy="491760"/>
          </a:xfrm>
          <a:prstGeom prst="rect">
            <a:avLst/>
          </a:prstGeom>
        </p:spPr>
        <p:txBody>
          <a:bodyPr anchor="ctr">
            <a:noAutofit/>
          </a:bodyPr>
          <a:p>
            <a:pPr algn="ctr">
              <a:lnSpc>
                <a:spcPct val="100000"/>
              </a:lnSpc>
              <a:spcBef>
                <a:spcPts val="1001"/>
              </a:spcBef>
              <a:tabLst>
                <a:tab algn="l" pos="0"/>
              </a:tabLst>
            </a:pPr>
            <a:r>
              <a:rPr b="0" lang="en-US" sz="1050" spc="-1" strike="noStrike">
                <a:solidFill>
                  <a:srgbClr val="000000"/>
                </a:solidFill>
                <a:latin typeface="Tenorite"/>
              </a:rPr>
              <a:t>Click to add name</a:t>
            </a:r>
            <a:endParaRPr b="0" lang="en-US" sz="1050" spc="-1" strike="noStrike">
              <a:solidFill>
                <a:srgbClr val="000000"/>
              </a:solidFill>
              <a:latin typeface="Tenorite"/>
            </a:endParaRPr>
          </a:p>
        </p:txBody>
      </p:sp>
      <p:sp>
        <p:nvSpPr>
          <p:cNvPr id="461" name="PlaceHolder 11"/>
          <p:cNvSpPr>
            <a:spLocks noGrp="1"/>
          </p:cNvSpPr>
          <p:nvPr>
            <p:ph type="body"/>
          </p:nvPr>
        </p:nvSpPr>
        <p:spPr>
          <a:xfrm>
            <a:off x="6552720" y="4321800"/>
            <a:ext cx="1182960" cy="491760"/>
          </a:xfrm>
          <a:prstGeom prst="rect">
            <a:avLst/>
          </a:prstGeom>
        </p:spPr>
        <p:txBody>
          <a:bodyPr anchor="ctr">
            <a:noAutofit/>
          </a:bodyPr>
          <a:p>
            <a:pPr algn="ctr">
              <a:lnSpc>
                <a:spcPct val="100000"/>
              </a:lnSpc>
              <a:spcBef>
                <a:spcPts val="1001"/>
              </a:spcBef>
              <a:tabLst>
                <a:tab algn="l" pos="0"/>
              </a:tabLst>
            </a:pPr>
            <a:r>
              <a:rPr b="0" lang="en-US" sz="1050" spc="-1" strike="noStrike">
                <a:solidFill>
                  <a:srgbClr val="000000"/>
                </a:solidFill>
                <a:latin typeface="Tenorite"/>
              </a:rPr>
              <a:t>Click to add name</a:t>
            </a:r>
            <a:endParaRPr b="0" lang="en-US" sz="1050" spc="-1" strike="noStrike">
              <a:solidFill>
                <a:srgbClr val="000000"/>
              </a:solidFill>
              <a:latin typeface="Tenorite"/>
            </a:endParaRPr>
          </a:p>
        </p:txBody>
      </p:sp>
      <p:sp>
        <p:nvSpPr>
          <p:cNvPr id="462" name="PlaceHolder 12"/>
          <p:cNvSpPr>
            <a:spLocks noGrp="1"/>
          </p:cNvSpPr>
          <p:nvPr>
            <p:ph type="body"/>
          </p:nvPr>
        </p:nvSpPr>
        <p:spPr>
          <a:xfrm>
            <a:off x="5242680" y="5468760"/>
            <a:ext cx="1706760" cy="491760"/>
          </a:xfrm>
          <a:prstGeom prst="rect">
            <a:avLst/>
          </a:prstGeom>
        </p:spPr>
        <p:txBody>
          <a:bodyPr anchor="ctr">
            <a:normAutofit fontScale="93000"/>
          </a:bodyPr>
          <a:p>
            <a:pPr algn="ctr">
              <a:lnSpc>
                <a:spcPct val="100000"/>
              </a:lnSpc>
              <a:spcBef>
                <a:spcPts val="1001"/>
              </a:spcBef>
              <a:tabLst>
                <a:tab algn="l" pos="0"/>
              </a:tabLst>
            </a:pPr>
            <a:r>
              <a:rPr b="0" lang="en-US" sz="1400" spc="-1" strike="noStrike" cap="all">
                <a:solidFill>
                  <a:srgbClr val="000000"/>
                </a:solidFill>
                <a:latin typeface="Tenorite"/>
              </a:rPr>
              <a:t>Click to add name</a:t>
            </a:r>
            <a:endParaRPr b="0" lang="en-US" sz="1400" spc="-1" strike="noStrike">
              <a:solidFill>
                <a:srgbClr val="000000"/>
              </a:solidFill>
              <a:latin typeface="Tenorite"/>
            </a:endParaRPr>
          </a:p>
        </p:txBody>
      </p:sp>
      <p:sp>
        <p:nvSpPr>
          <p:cNvPr id="463" name="PlaceHolder 13"/>
          <p:cNvSpPr>
            <a:spLocks noGrp="1"/>
          </p:cNvSpPr>
          <p:nvPr>
            <p:ph type="body"/>
          </p:nvPr>
        </p:nvSpPr>
        <p:spPr>
          <a:xfrm>
            <a:off x="7801920" y="5195520"/>
            <a:ext cx="1182960" cy="491760"/>
          </a:xfrm>
          <a:prstGeom prst="rect">
            <a:avLst/>
          </a:prstGeom>
        </p:spPr>
        <p:txBody>
          <a:bodyPr anchor="ctr">
            <a:noAutofit/>
          </a:bodyPr>
          <a:p>
            <a:pPr algn="ctr">
              <a:lnSpc>
                <a:spcPct val="100000"/>
              </a:lnSpc>
              <a:spcBef>
                <a:spcPts val="1001"/>
              </a:spcBef>
              <a:tabLst>
                <a:tab algn="l" pos="0"/>
              </a:tabLst>
            </a:pPr>
            <a:r>
              <a:rPr b="0" lang="en-US" sz="1050" spc="-1" strike="noStrike">
                <a:solidFill>
                  <a:srgbClr val="000000"/>
                </a:solidFill>
                <a:latin typeface="Tenorite"/>
              </a:rPr>
              <a:t>Click to add name</a:t>
            </a:r>
            <a:endParaRPr b="0" lang="en-US" sz="1050" spc="-1" strike="noStrike">
              <a:solidFill>
                <a:srgbClr val="000000"/>
              </a:solidFill>
              <a:latin typeface="Tenorite"/>
            </a:endParaRPr>
          </a:p>
        </p:txBody>
      </p:sp>
      <p:sp>
        <p:nvSpPr>
          <p:cNvPr id="464" name="PlaceHolder 14"/>
          <p:cNvSpPr>
            <a:spLocks noGrp="1"/>
          </p:cNvSpPr>
          <p:nvPr>
            <p:ph type="dt"/>
          </p:nvPr>
        </p:nvSpPr>
        <p:spPr>
          <a:xfrm>
            <a:off x="838080" y="6356520"/>
            <a:ext cx="2742840" cy="364680"/>
          </a:xfrm>
          <a:prstGeom prst="rect">
            <a:avLst/>
          </a:prstGeom>
        </p:spPr>
        <p:txBody>
          <a:bodyPr anchor="ctr">
            <a:noAutofit/>
          </a:bodyPr>
          <a:p>
            <a:pPr>
              <a:lnSpc>
                <a:spcPct val="100000"/>
              </a:lnSpc>
            </a:pPr>
            <a:r>
              <a:rPr b="0" lang="en-US" sz="900" spc="-1" strike="noStrike">
                <a:solidFill>
                  <a:srgbClr val="8b8b8b"/>
                </a:solidFill>
                <a:latin typeface="Tenorite"/>
              </a:rPr>
              <a:t>20XX</a:t>
            </a:r>
            <a:endParaRPr b="0" lang="en-US" sz="900" spc="-1" strike="noStrike">
              <a:latin typeface="Times New Roman"/>
            </a:endParaRPr>
          </a:p>
        </p:txBody>
      </p:sp>
      <p:sp>
        <p:nvSpPr>
          <p:cNvPr id="465" name="PlaceHolder 15"/>
          <p:cNvSpPr>
            <a:spLocks noGrp="1"/>
          </p:cNvSpPr>
          <p:nvPr>
            <p:ph type="ftr"/>
          </p:nvPr>
        </p:nvSpPr>
        <p:spPr>
          <a:xfrm>
            <a:off x="4038480" y="6356520"/>
            <a:ext cx="4114440" cy="364680"/>
          </a:xfrm>
          <a:prstGeom prst="rect">
            <a:avLst/>
          </a:prstGeom>
        </p:spPr>
        <p:txBody>
          <a:bodyPr anchor="ctr">
            <a:noAutofit/>
          </a:bodyPr>
          <a:p>
            <a:pPr algn="ctr">
              <a:lnSpc>
                <a:spcPct val="100000"/>
              </a:lnSpc>
            </a:pPr>
            <a:r>
              <a:rPr b="0" lang="en-US" sz="900" spc="-1" strike="noStrike">
                <a:solidFill>
                  <a:srgbClr val="8b8b8b"/>
                </a:solidFill>
                <a:latin typeface="Tenorite"/>
              </a:rPr>
              <a:t>Pitch Deck</a:t>
            </a:r>
            <a:endParaRPr b="0" lang="en-US" sz="900" spc="-1" strike="noStrike">
              <a:latin typeface="Times New Roman"/>
            </a:endParaRPr>
          </a:p>
        </p:txBody>
      </p:sp>
      <p:sp>
        <p:nvSpPr>
          <p:cNvPr id="466" name="PlaceHolder 16"/>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835E037E-4876-448D-996E-53D1F94A2AA1}" type="slidenum">
              <a:rPr b="0" lang="en-US" sz="900" spc="-1" strike="noStrike">
                <a:solidFill>
                  <a:srgbClr val="8b8b8b"/>
                </a:solidFill>
                <a:latin typeface="Tenorite"/>
              </a:rPr>
              <a:t>&lt;number&gt;</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3" name="PlaceHolder 1"/>
          <p:cNvSpPr>
            <a:spLocks noGrp="1"/>
          </p:cNvSpPr>
          <p:nvPr>
            <p:ph type="title"/>
          </p:nvPr>
        </p:nvSpPr>
        <p:spPr>
          <a:xfrm>
            <a:off x="1508760" y="4156560"/>
            <a:ext cx="3139200" cy="1325160"/>
          </a:xfrm>
          <a:prstGeom prst="rect">
            <a:avLst/>
          </a:prstGeom>
        </p:spPr>
        <p:txBody>
          <a:bodyPr anchor="b">
            <a:normAutofit/>
          </a:bodyPr>
          <a:p>
            <a:pPr>
              <a:lnSpc>
                <a:spcPct val="90000"/>
              </a:lnSpc>
            </a:pPr>
            <a:r>
              <a:rPr b="0" lang="en-US" sz="2800" spc="148" strike="noStrike" cap="all">
                <a:solidFill>
                  <a:srgbClr val="000000"/>
                </a:solidFill>
                <a:latin typeface="Tenorite"/>
              </a:rPr>
              <a:t>CLICK TO EDIT MASTER TITLE STYLE</a:t>
            </a:r>
            <a:endParaRPr b="0" lang="en-US" sz="2800" spc="-1" strike="noStrike">
              <a:solidFill>
                <a:srgbClr val="000000"/>
              </a:solidFill>
              <a:latin typeface="Tenorite"/>
            </a:endParaRPr>
          </a:p>
        </p:txBody>
      </p:sp>
      <p:sp>
        <p:nvSpPr>
          <p:cNvPr id="504" name="PlaceHolder 2"/>
          <p:cNvSpPr>
            <a:spLocks noGrp="1"/>
          </p:cNvSpPr>
          <p:nvPr>
            <p:ph type="body"/>
          </p:nvPr>
        </p:nvSpPr>
        <p:spPr>
          <a:xfrm>
            <a:off x="5922360" y="1530720"/>
            <a:ext cx="5432760" cy="364680"/>
          </a:xfrm>
          <a:prstGeom prst="rect">
            <a:avLst/>
          </a:prstGeom>
        </p:spPr>
        <p:txBody>
          <a:bodyPr>
            <a:normAutofit/>
          </a:bodyPr>
          <a:p>
            <a:pPr>
              <a:lnSpc>
                <a:spcPct val="90000"/>
              </a:lnSpc>
              <a:spcBef>
                <a:spcPts val="1001"/>
              </a:spcBef>
              <a:tabLst>
                <a:tab algn="l" pos="0"/>
              </a:tabLst>
            </a:pPr>
            <a:r>
              <a:rPr b="0" lang="en-US" sz="2000" spc="148" strike="noStrike">
                <a:solidFill>
                  <a:srgbClr val="000000"/>
                </a:solidFill>
                <a:latin typeface="Tenorite"/>
              </a:rPr>
              <a:t>CLICK TO ADD SUBTITLE</a:t>
            </a:r>
            <a:endParaRPr b="0" lang="en-US" sz="2000" spc="-1" strike="noStrike">
              <a:solidFill>
                <a:srgbClr val="000000"/>
              </a:solidFill>
              <a:latin typeface="Tenorite"/>
            </a:endParaRPr>
          </a:p>
        </p:txBody>
      </p:sp>
      <p:sp>
        <p:nvSpPr>
          <p:cNvPr id="505" name="PlaceHolder 3"/>
          <p:cNvSpPr>
            <a:spLocks noGrp="1"/>
          </p:cNvSpPr>
          <p:nvPr>
            <p:ph type="body"/>
          </p:nvPr>
        </p:nvSpPr>
        <p:spPr>
          <a:xfrm>
            <a:off x="5922000" y="1860120"/>
            <a:ext cx="5431680" cy="557640"/>
          </a:xfrm>
          <a:prstGeom prst="rect">
            <a:avLst/>
          </a:prstGeom>
        </p:spPr>
        <p:txBody>
          <a:bodyPr>
            <a:normAutofit/>
          </a:bodyPr>
          <a:p>
            <a:pPr>
              <a:lnSpc>
                <a:spcPct val="100000"/>
              </a:lnSpc>
              <a:spcBef>
                <a:spcPts val="1001"/>
              </a:spcBef>
              <a:tabLst>
                <a:tab algn="l" pos="0"/>
              </a:tabLst>
            </a:pPr>
            <a:r>
              <a:rPr b="0" lang="en-US" sz="1400" spc="-1" strike="noStrike">
                <a:solidFill>
                  <a:srgbClr val="000000"/>
                </a:solidFill>
                <a:latin typeface="Tenorite"/>
              </a:rPr>
              <a:t>Click to add text</a:t>
            </a:r>
            <a:endParaRPr b="0" lang="en-US" sz="1400" spc="-1" strike="noStrike">
              <a:solidFill>
                <a:srgbClr val="000000"/>
              </a:solidFill>
              <a:latin typeface="Tenorite"/>
            </a:endParaRPr>
          </a:p>
        </p:txBody>
      </p:sp>
      <p:sp>
        <p:nvSpPr>
          <p:cNvPr id="506" name="PlaceHolder 4"/>
          <p:cNvSpPr>
            <a:spLocks noGrp="1"/>
          </p:cNvSpPr>
          <p:nvPr>
            <p:ph type="body"/>
          </p:nvPr>
        </p:nvSpPr>
        <p:spPr>
          <a:xfrm>
            <a:off x="5922360" y="2630520"/>
            <a:ext cx="5432760" cy="364680"/>
          </a:xfrm>
          <a:prstGeom prst="rect">
            <a:avLst/>
          </a:prstGeom>
        </p:spPr>
        <p:txBody>
          <a:bodyPr>
            <a:normAutofit/>
          </a:bodyPr>
          <a:p>
            <a:pPr>
              <a:lnSpc>
                <a:spcPct val="90000"/>
              </a:lnSpc>
              <a:spcBef>
                <a:spcPts val="1001"/>
              </a:spcBef>
              <a:tabLst>
                <a:tab algn="l" pos="0"/>
              </a:tabLst>
            </a:pPr>
            <a:r>
              <a:rPr b="0" lang="en-US" sz="2000" spc="148" strike="noStrike">
                <a:solidFill>
                  <a:srgbClr val="000000"/>
                </a:solidFill>
                <a:latin typeface="Tenorite"/>
              </a:rPr>
              <a:t>CLICK TO ADD SUBTITLE</a:t>
            </a:r>
            <a:endParaRPr b="0" lang="en-US" sz="2000" spc="-1" strike="noStrike">
              <a:solidFill>
                <a:srgbClr val="000000"/>
              </a:solidFill>
              <a:latin typeface="Tenorite"/>
            </a:endParaRPr>
          </a:p>
        </p:txBody>
      </p:sp>
      <p:sp>
        <p:nvSpPr>
          <p:cNvPr id="507" name="PlaceHolder 5"/>
          <p:cNvSpPr>
            <a:spLocks noGrp="1"/>
          </p:cNvSpPr>
          <p:nvPr>
            <p:ph type="body"/>
          </p:nvPr>
        </p:nvSpPr>
        <p:spPr>
          <a:xfrm>
            <a:off x="5922000" y="2959920"/>
            <a:ext cx="5431680" cy="557640"/>
          </a:xfrm>
          <a:prstGeom prst="rect">
            <a:avLst/>
          </a:prstGeom>
        </p:spPr>
        <p:txBody>
          <a:bodyPr>
            <a:normAutofit/>
          </a:bodyPr>
          <a:p>
            <a:pPr>
              <a:lnSpc>
                <a:spcPct val="100000"/>
              </a:lnSpc>
              <a:spcBef>
                <a:spcPts val="1001"/>
              </a:spcBef>
              <a:tabLst>
                <a:tab algn="l" pos="0"/>
              </a:tabLst>
            </a:pPr>
            <a:r>
              <a:rPr b="0" lang="en-US" sz="1400" spc="-1" strike="noStrike">
                <a:solidFill>
                  <a:srgbClr val="000000"/>
                </a:solidFill>
                <a:latin typeface="Tenorite"/>
              </a:rPr>
              <a:t>Click to add text</a:t>
            </a:r>
            <a:endParaRPr b="0" lang="en-US" sz="1400" spc="-1" strike="noStrike">
              <a:solidFill>
                <a:srgbClr val="000000"/>
              </a:solidFill>
              <a:latin typeface="Tenorite"/>
            </a:endParaRPr>
          </a:p>
        </p:txBody>
      </p:sp>
      <p:sp>
        <p:nvSpPr>
          <p:cNvPr id="508" name="PlaceHolder 6"/>
          <p:cNvSpPr>
            <a:spLocks noGrp="1"/>
          </p:cNvSpPr>
          <p:nvPr>
            <p:ph type="body"/>
          </p:nvPr>
        </p:nvSpPr>
        <p:spPr>
          <a:xfrm>
            <a:off x="5922360" y="3730320"/>
            <a:ext cx="5432760" cy="364680"/>
          </a:xfrm>
          <a:prstGeom prst="rect">
            <a:avLst/>
          </a:prstGeom>
        </p:spPr>
        <p:txBody>
          <a:bodyPr>
            <a:normAutofit/>
          </a:bodyPr>
          <a:p>
            <a:pPr>
              <a:lnSpc>
                <a:spcPct val="90000"/>
              </a:lnSpc>
              <a:spcBef>
                <a:spcPts val="1001"/>
              </a:spcBef>
              <a:tabLst>
                <a:tab algn="l" pos="0"/>
              </a:tabLst>
            </a:pPr>
            <a:r>
              <a:rPr b="0" lang="en-US" sz="2000" spc="148" strike="noStrike">
                <a:solidFill>
                  <a:srgbClr val="000000"/>
                </a:solidFill>
                <a:latin typeface="Tenorite"/>
              </a:rPr>
              <a:t>CLICK TO ADD SUBTITLE</a:t>
            </a:r>
            <a:endParaRPr b="0" lang="en-US" sz="2000" spc="-1" strike="noStrike">
              <a:solidFill>
                <a:srgbClr val="000000"/>
              </a:solidFill>
              <a:latin typeface="Tenorite"/>
            </a:endParaRPr>
          </a:p>
        </p:txBody>
      </p:sp>
      <p:sp>
        <p:nvSpPr>
          <p:cNvPr id="509" name="PlaceHolder 7"/>
          <p:cNvSpPr>
            <a:spLocks noGrp="1"/>
          </p:cNvSpPr>
          <p:nvPr>
            <p:ph type="body"/>
          </p:nvPr>
        </p:nvSpPr>
        <p:spPr>
          <a:xfrm>
            <a:off x="5922000" y="4059720"/>
            <a:ext cx="5431680" cy="557640"/>
          </a:xfrm>
          <a:prstGeom prst="rect">
            <a:avLst/>
          </a:prstGeom>
        </p:spPr>
        <p:txBody>
          <a:bodyPr>
            <a:normAutofit/>
          </a:bodyPr>
          <a:p>
            <a:pPr>
              <a:lnSpc>
                <a:spcPct val="100000"/>
              </a:lnSpc>
              <a:spcBef>
                <a:spcPts val="1001"/>
              </a:spcBef>
              <a:tabLst>
                <a:tab algn="l" pos="0"/>
              </a:tabLst>
            </a:pPr>
            <a:r>
              <a:rPr b="0" lang="en-US" sz="1400" spc="-1" strike="noStrike">
                <a:solidFill>
                  <a:srgbClr val="000000"/>
                </a:solidFill>
                <a:latin typeface="Tenorite"/>
              </a:rPr>
              <a:t>Click to add text</a:t>
            </a:r>
            <a:endParaRPr b="0" lang="en-US" sz="1400" spc="-1" strike="noStrike">
              <a:solidFill>
                <a:srgbClr val="000000"/>
              </a:solidFill>
              <a:latin typeface="Tenorite"/>
            </a:endParaRPr>
          </a:p>
        </p:txBody>
      </p:sp>
      <p:sp>
        <p:nvSpPr>
          <p:cNvPr id="510" name="PlaceHolder 8"/>
          <p:cNvSpPr>
            <a:spLocks noGrp="1"/>
          </p:cNvSpPr>
          <p:nvPr>
            <p:ph type="body"/>
          </p:nvPr>
        </p:nvSpPr>
        <p:spPr>
          <a:xfrm>
            <a:off x="5920200" y="4830120"/>
            <a:ext cx="5432760" cy="364680"/>
          </a:xfrm>
          <a:prstGeom prst="rect">
            <a:avLst/>
          </a:prstGeom>
        </p:spPr>
        <p:txBody>
          <a:bodyPr>
            <a:normAutofit/>
          </a:bodyPr>
          <a:p>
            <a:pPr>
              <a:lnSpc>
                <a:spcPct val="90000"/>
              </a:lnSpc>
              <a:spcBef>
                <a:spcPts val="1001"/>
              </a:spcBef>
              <a:tabLst>
                <a:tab algn="l" pos="0"/>
              </a:tabLst>
            </a:pPr>
            <a:r>
              <a:rPr b="0" lang="en-US" sz="2000" spc="148" strike="noStrike">
                <a:solidFill>
                  <a:srgbClr val="000000"/>
                </a:solidFill>
                <a:latin typeface="Tenorite"/>
              </a:rPr>
              <a:t>CLICK TO ADD SUBTITLE</a:t>
            </a:r>
            <a:endParaRPr b="0" lang="en-US" sz="2000" spc="-1" strike="noStrike">
              <a:solidFill>
                <a:srgbClr val="000000"/>
              </a:solidFill>
              <a:latin typeface="Tenorite"/>
            </a:endParaRPr>
          </a:p>
        </p:txBody>
      </p:sp>
      <p:sp>
        <p:nvSpPr>
          <p:cNvPr id="511" name="PlaceHolder 9"/>
          <p:cNvSpPr>
            <a:spLocks noGrp="1"/>
          </p:cNvSpPr>
          <p:nvPr>
            <p:ph type="body"/>
          </p:nvPr>
        </p:nvSpPr>
        <p:spPr>
          <a:xfrm>
            <a:off x="5919840" y="5159520"/>
            <a:ext cx="5431680" cy="557640"/>
          </a:xfrm>
          <a:prstGeom prst="rect">
            <a:avLst/>
          </a:prstGeom>
        </p:spPr>
        <p:txBody>
          <a:bodyPr>
            <a:normAutofit/>
          </a:bodyPr>
          <a:p>
            <a:pPr>
              <a:lnSpc>
                <a:spcPct val="100000"/>
              </a:lnSpc>
              <a:spcBef>
                <a:spcPts val="1001"/>
              </a:spcBef>
              <a:tabLst>
                <a:tab algn="l" pos="0"/>
              </a:tabLst>
            </a:pPr>
            <a:r>
              <a:rPr b="0" lang="en-US" sz="1400" spc="-1" strike="noStrike">
                <a:solidFill>
                  <a:srgbClr val="000000"/>
                </a:solidFill>
                <a:latin typeface="Tenorite"/>
              </a:rPr>
              <a:t>Click to add text</a:t>
            </a:r>
            <a:endParaRPr b="0" lang="en-US" sz="1400" spc="-1" strike="noStrike">
              <a:solidFill>
                <a:srgbClr val="000000"/>
              </a:solidFill>
              <a:latin typeface="Tenorite"/>
            </a:endParaRPr>
          </a:p>
        </p:txBody>
      </p:sp>
      <p:sp>
        <p:nvSpPr>
          <p:cNvPr id="512" name="PlaceHolder 10"/>
          <p:cNvSpPr>
            <a:spLocks noGrp="1"/>
          </p:cNvSpPr>
          <p:nvPr>
            <p:ph type="dt"/>
          </p:nvPr>
        </p:nvSpPr>
        <p:spPr>
          <a:xfrm>
            <a:off x="5919840" y="6356520"/>
            <a:ext cx="947160" cy="364680"/>
          </a:xfrm>
          <a:prstGeom prst="rect">
            <a:avLst/>
          </a:prstGeom>
        </p:spPr>
        <p:txBody>
          <a:bodyPr anchor="ctr">
            <a:noAutofit/>
          </a:bodyPr>
          <a:p>
            <a:pPr>
              <a:lnSpc>
                <a:spcPct val="100000"/>
              </a:lnSpc>
            </a:pPr>
            <a:r>
              <a:rPr b="0" lang="en-US" sz="900" spc="-1" strike="noStrike">
                <a:solidFill>
                  <a:srgbClr val="8b8b8b"/>
                </a:solidFill>
                <a:latin typeface="Tenorite"/>
              </a:rPr>
              <a:t>20XX</a:t>
            </a:r>
            <a:endParaRPr b="0" lang="en-US" sz="900" spc="-1" strike="noStrike">
              <a:latin typeface="Times New Roman"/>
            </a:endParaRPr>
          </a:p>
        </p:txBody>
      </p:sp>
      <p:sp>
        <p:nvSpPr>
          <p:cNvPr id="513" name="PlaceHolder 11"/>
          <p:cNvSpPr>
            <a:spLocks noGrp="1"/>
          </p:cNvSpPr>
          <p:nvPr>
            <p:ph type="ftr"/>
          </p:nvPr>
        </p:nvSpPr>
        <p:spPr>
          <a:xfrm>
            <a:off x="7161840" y="6356520"/>
            <a:ext cx="3243600" cy="364680"/>
          </a:xfrm>
          <a:prstGeom prst="rect">
            <a:avLst/>
          </a:prstGeom>
        </p:spPr>
        <p:txBody>
          <a:bodyPr anchor="ctr">
            <a:noAutofit/>
          </a:bodyPr>
          <a:p>
            <a:pPr algn="ctr">
              <a:lnSpc>
                <a:spcPct val="100000"/>
              </a:lnSpc>
            </a:pPr>
            <a:r>
              <a:rPr b="0" lang="en-US" sz="900" spc="-1" strike="noStrike">
                <a:solidFill>
                  <a:srgbClr val="8b8b8b"/>
                </a:solidFill>
                <a:latin typeface="Tenorite"/>
              </a:rPr>
              <a:t>Pitch Deck</a:t>
            </a:r>
            <a:endParaRPr b="0" lang="en-US" sz="900" spc="-1" strike="noStrike">
              <a:latin typeface="Times New Roman"/>
            </a:endParaRPr>
          </a:p>
        </p:txBody>
      </p:sp>
      <p:sp>
        <p:nvSpPr>
          <p:cNvPr id="514" name="PlaceHolder 12"/>
          <p:cNvSpPr>
            <a:spLocks noGrp="1"/>
          </p:cNvSpPr>
          <p:nvPr>
            <p:ph type="sldNum"/>
          </p:nvPr>
        </p:nvSpPr>
        <p:spPr>
          <a:xfrm>
            <a:off x="10700640" y="6356520"/>
            <a:ext cx="652680" cy="364680"/>
          </a:xfrm>
          <a:prstGeom prst="rect">
            <a:avLst/>
          </a:prstGeom>
        </p:spPr>
        <p:txBody>
          <a:bodyPr anchor="ctr">
            <a:noAutofit/>
          </a:bodyPr>
          <a:p>
            <a:pPr algn="r">
              <a:lnSpc>
                <a:spcPct val="100000"/>
              </a:lnSpc>
            </a:pPr>
            <a:fld id="{836487FF-F421-460F-81FE-F3E569DF0244}" type="slidenum">
              <a:rPr b="0" lang="en-US" sz="900" spc="-1" strike="noStrike">
                <a:solidFill>
                  <a:srgbClr val="8b8b8b"/>
                </a:solidFill>
                <a:latin typeface="Tenorite"/>
              </a:rPr>
              <a:t>&lt;number&gt;</a:t>
            </a:fld>
            <a:endParaRPr b="0" lang="en-US" sz="900" spc="-1" strike="noStrike">
              <a:latin typeface="Times New Roman"/>
            </a:endParaRPr>
          </a:p>
        </p:txBody>
      </p:sp>
      <p:pic>
        <p:nvPicPr>
          <p:cNvPr id="515" name="Graphic 1" descr=""/>
          <p:cNvPicPr/>
          <p:nvPr/>
        </p:nvPicPr>
        <p:blipFill>
          <a:blip r:embed="rId2"/>
          <a:srcRect l="39434" t="20279" r="0" b="22672"/>
          <a:stretch/>
        </p:blipFill>
        <p:spPr>
          <a:xfrm>
            <a:off x="-4680" y="0"/>
            <a:ext cx="4896360" cy="4385520"/>
          </a:xfrm>
          <a:prstGeom prst="rect">
            <a:avLst/>
          </a:prstGeom>
          <a:ln>
            <a:noFill/>
          </a:ln>
        </p:spPr>
      </p:pic>
    </p:spTree>
  </p:cSld>
  <p:clrMap bg1="lt1" bg2="lt2" tx1="dk1" tx2="dk2" accent1="accent1" accent2="accent2" accent3="accent3" accent4="accent4" accent5="accent5" accent6="accent6" hlink="hlink" folHlink="folHlink"/>
  <p:sldLayoutIdLst>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52" name="PlaceHolder 1"/>
          <p:cNvSpPr>
            <a:spLocks noGrp="1"/>
          </p:cNvSpPr>
          <p:nvPr>
            <p:ph type="title"/>
          </p:nvPr>
        </p:nvSpPr>
        <p:spPr>
          <a:xfrm>
            <a:off x="838080" y="365040"/>
            <a:ext cx="10515240" cy="1325160"/>
          </a:xfrm>
          <a:prstGeom prst="rect">
            <a:avLst/>
          </a:prstGeom>
        </p:spPr>
        <p:txBody>
          <a:bodyPr anchor="ctr">
            <a:normAutofit/>
          </a:bodyPr>
          <a:p>
            <a:pPr algn="ctr">
              <a:lnSpc>
                <a:spcPct val="90000"/>
              </a:lnSpc>
            </a:pPr>
            <a:r>
              <a:rPr b="0" lang="en-US" sz="2800" spc="148" strike="noStrike" cap="all">
                <a:solidFill>
                  <a:srgbClr val="000000"/>
                </a:solidFill>
                <a:latin typeface="Tenorite"/>
              </a:rPr>
              <a:t>CLICK TO EDIT MASTER TITLE STYLE</a:t>
            </a:r>
            <a:endParaRPr b="0" lang="en-US" sz="2800" spc="-1" strike="noStrike">
              <a:solidFill>
                <a:srgbClr val="000000"/>
              </a:solidFill>
              <a:latin typeface="Tenorite"/>
            </a:endParaRPr>
          </a:p>
        </p:txBody>
      </p:sp>
      <p:sp>
        <p:nvSpPr>
          <p:cNvPr id="553" name="PlaceHolder 2"/>
          <p:cNvSpPr>
            <a:spLocks noGrp="1"/>
          </p:cNvSpPr>
          <p:nvPr>
            <p:ph type="body"/>
          </p:nvPr>
        </p:nvSpPr>
        <p:spPr>
          <a:xfrm>
            <a:off x="838080" y="2139120"/>
            <a:ext cx="10515240" cy="3695040"/>
          </a:xfrm>
          <a:prstGeom prst="rect">
            <a:avLst/>
          </a:prstGeom>
        </p:spPr>
        <p:txBody>
          <a:bodyPr lIns="90000" rIns="90000" tIns="45000" bIns="45000">
            <a:noAutofit/>
          </a:bodyPr>
          <a:p>
            <a:pPr>
              <a:lnSpc>
                <a:spcPct val="100000"/>
              </a:lnSpc>
            </a:pPr>
            <a:r>
              <a:rPr b="0" lang="en-US" sz="1800" spc="-1" strike="noStrike">
                <a:solidFill>
                  <a:srgbClr val="000000"/>
                </a:solidFill>
                <a:latin typeface="Tenorite"/>
              </a:rPr>
              <a:t>Click icon to add SmartArt graphic</a:t>
            </a:r>
            <a:endParaRPr b="0" lang="en-US" sz="1800" spc="-1" strike="noStrike">
              <a:solidFill>
                <a:srgbClr val="000000"/>
              </a:solidFill>
              <a:latin typeface="Tenorite"/>
            </a:endParaRPr>
          </a:p>
        </p:txBody>
      </p:sp>
      <p:sp>
        <p:nvSpPr>
          <p:cNvPr id="554"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r>
              <a:rPr b="0" lang="en-US" sz="900" spc="-1" strike="noStrike">
                <a:solidFill>
                  <a:srgbClr val="8b8b8b"/>
                </a:solidFill>
                <a:latin typeface="Tenorite"/>
              </a:rPr>
              <a:t>20XX</a:t>
            </a:r>
            <a:endParaRPr b="0" lang="en-US" sz="900" spc="-1" strike="noStrike">
              <a:latin typeface="Times New Roman"/>
            </a:endParaRPr>
          </a:p>
        </p:txBody>
      </p:sp>
      <p:sp>
        <p:nvSpPr>
          <p:cNvPr id="555" name="PlaceHolder 4"/>
          <p:cNvSpPr>
            <a:spLocks noGrp="1"/>
          </p:cNvSpPr>
          <p:nvPr>
            <p:ph type="ftr"/>
          </p:nvPr>
        </p:nvSpPr>
        <p:spPr>
          <a:xfrm>
            <a:off x="4038480" y="6356520"/>
            <a:ext cx="4114440" cy="364680"/>
          </a:xfrm>
          <a:prstGeom prst="rect">
            <a:avLst/>
          </a:prstGeom>
        </p:spPr>
        <p:txBody>
          <a:bodyPr anchor="ctr">
            <a:noAutofit/>
          </a:bodyPr>
          <a:p>
            <a:pPr algn="ctr">
              <a:lnSpc>
                <a:spcPct val="100000"/>
              </a:lnSpc>
            </a:pPr>
            <a:r>
              <a:rPr b="0" lang="en-US" sz="900" spc="-1" strike="noStrike">
                <a:solidFill>
                  <a:srgbClr val="8b8b8b"/>
                </a:solidFill>
                <a:latin typeface="Tenorite"/>
              </a:rPr>
              <a:t>Pitch Deck</a:t>
            </a:r>
            <a:endParaRPr b="0" lang="en-US" sz="900" spc="-1" strike="noStrike">
              <a:latin typeface="Times New Roman"/>
            </a:endParaRPr>
          </a:p>
        </p:txBody>
      </p:sp>
      <p:sp>
        <p:nvSpPr>
          <p:cNvPr id="556" name="Line 5"/>
          <p:cNvSpPr/>
          <p:nvPr/>
        </p:nvSpPr>
        <p:spPr>
          <a:xfrm flipV="1">
            <a:off x="0" y="0"/>
            <a:ext cx="2590560" cy="76176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557" name="Line 6"/>
          <p:cNvSpPr/>
          <p:nvPr/>
        </p:nvSpPr>
        <p:spPr>
          <a:xfrm flipH="1">
            <a:off x="0" y="0"/>
            <a:ext cx="704520" cy="102780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558" name="PlaceHolder 7"/>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7EDAA4D8-CE74-4155-8F83-20B712D1838F}" type="slidenum">
              <a:rPr b="0" lang="en-US" sz="900" spc="-1" strike="noStrike">
                <a:solidFill>
                  <a:srgbClr val="8b8b8b"/>
                </a:solidFill>
                <a:latin typeface="Tenorite"/>
              </a:rPr>
              <a:t>&lt;number&gt;</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95" name="PlaceHolder 1"/>
          <p:cNvSpPr>
            <a:spLocks noGrp="1"/>
          </p:cNvSpPr>
          <p:nvPr>
            <p:ph type="title"/>
          </p:nvPr>
        </p:nvSpPr>
        <p:spPr>
          <a:xfrm>
            <a:off x="5477040" y="1671480"/>
            <a:ext cx="5111280" cy="1204560"/>
          </a:xfrm>
          <a:prstGeom prst="rect">
            <a:avLst/>
          </a:prstGeom>
        </p:spPr>
        <p:txBody>
          <a:bodyPr anchor="b">
            <a:normAutofit/>
          </a:bodyPr>
          <a:p>
            <a:pPr>
              <a:lnSpc>
                <a:spcPct val="90000"/>
              </a:lnSpc>
            </a:pPr>
            <a:r>
              <a:rPr b="0" lang="en-US" sz="2800" spc="148" strike="noStrike" cap="all">
                <a:solidFill>
                  <a:srgbClr val="000000"/>
                </a:solidFill>
                <a:latin typeface="Tenorite"/>
              </a:rPr>
              <a:t>CLICK TO EDIT MASTER TITLE STYLE</a:t>
            </a:r>
            <a:endParaRPr b="0" lang="en-US" sz="2800" spc="-1" strike="noStrike">
              <a:solidFill>
                <a:srgbClr val="000000"/>
              </a:solidFill>
              <a:latin typeface="Tenorite"/>
            </a:endParaRPr>
          </a:p>
        </p:txBody>
      </p:sp>
      <p:sp>
        <p:nvSpPr>
          <p:cNvPr id="596" name="PlaceHolder 2"/>
          <p:cNvSpPr>
            <a:spLocks noGrp="1"/>
          </p:cNvSpPr>
          <p:nvPr>
            <p:ph type="body"/>
          </p:nvPr>
        </p:nvSpPr>
        <p:spPr>
          <a:xfrm>
            <a:off x="5477040" y="3682440"/>
            <a:ext cx="5111280" cy="1525320"/>
          </a:xfrm>
          <a:prstGeom prst="rect">
            <a:avLst/>
          </a:prstGeom>
        </p:spPr>
        <p:txBody>
          <a:bodyPr anchor="b">
            <a:normAutofit/>
          </a:bodyPr>
          <a:p>
            <a:pPr>
              <a:lnSpc>
                <a:spcPct val="100000"/>
              </a:lnSpc>
              <a:spcBef>
                <a:spcPts val="1001"/>
              </a:spcBef>
              <a:tabLst>
                <a:tab algn="l" pos="0"/>
              </a:tabLst>
            </a:pPr>
            <a:r>
              <a:rPr b="0" lang="en-US" sz="1400" spc="49" strike="noStrike">
                <a:solidFill>
                  <a:srgbClr val="000000"/>
                </a:solidFill>
                <a:latin typeface="Tenorite"/>
              </a:rPr>
              <a:t>Click to edit Master text styles</a:t>
            </a:r>
            <a:endParaRPr b="0" lang="en-US" sz="1400" spc="-1" strike="noStrike">
              <a:solidFill>
                <a:srgbClr val="000000"/>
              </a:solidFill>
              <a:latin typeface="Tenorite"/>
            </a:endParaRPr>
          </a:p>
        </p:txBody>
      </p:sp>
      <p:sp>
        <p:nvSpPr>
          <p:cNvPr id="597" name="Line 3"/>
          <p:cNvSpPr/>
          <p:nvPr/>
        </p:nvSpPr>
        <p:spPr>
          <a:xfrm flipH="1" flipV="1">
            <a:off x="0" y="876240"/>
            <a:ext cx="4762440" cy="162864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598" name="Line 4"/>
          <p:cNvSpPr/>
          <p:nvPr/>
        </p:nvSpPr>
        <p:spPr>
          <a:xfrm flipH="1" flipV="1">
            <a:off x="2638080" y="0"/>
            <a:ext cx="2124360" cy="518616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599" name="PlaceHolder 5"/>
          <p:cNvSpPr>
            <a:spLocks noGrp="1"/>
          </p:cNvSpPr>
          <p:nvPr>
            <p:ph type="dt"/>
          </p:nvPr>
        </p:nvSpPr>
        <p:spPr>
          <a:xfrm>
            <a:off x="838080" y="6356520"/>
            <a:ext cx="2742840" cy="364680"/>
          </a:xfrm>
          <a:prstGeom prst="rect">
            <a:avLst/>
          </a:prstGeom>
        </p:spPr>
        <p:txBody>
          <a:bodyPr anchor="ctr">
            <a:noAutofit/>
          </a:bodyPr>
          <a:p>
            <a:pPr>
              <a:lnSpc>
                <a:spcPct val="100000"/>
              </a:lnSpc>
            </a:pPr>
            <a:r>
              <a:rPr b="0" lang="en-US" sz="900" spc="-1" strike="noStrike">
                <a:solidFill>
                  <a:srgbClr val="8b8b8b"/>
                </a:solidFill>
                <a:latin typeface="Tenorite"/>
              </a:rPr>
              <a:t>20XX</a:t>
            </a:r>
            <a:endParaRPr b="0" lang="en-US" sz="900" spc="-1" strike="noStrike">
              <a:latin typeface="Times New Roman"/>
            </a:endParaRPr>
          </a:p>
        </p:txBody>
      </p:sp>
      <p:sp>
        <p:nvSpPr>
          <p:cNvPr id="600" name="PlaceHolder 6"/>
          <p:cNvSpPr>
            <a:spLocks noGrp="1"/>
          </p:cNvSpPr>
          <p:nvPr>
            <p:ph type="ftr"/>
          </p:nvPr>
        </p:nvSpPr>
        <p:spPr>
          <a:xfrm>
            <a:off x="4038480" y="6356520"/>
            <a:ext cx="4114440" cy="364680"/>
          </a:xfrm>
          <a:prstGeom prst="rect">
            <a:avLst/>
          </a:prstGeom>
        </p:spPr>
        <p:txBody>
          <a:bodyPr anchor="ctr">
            <a:noAutofit/>
          </a:bodyPr>
          <a:p>
            <a:pPr algn="ctr">
              <a:lnSpc>
                <a:spcPct val="100000"/>
              </a:lnSpc>
            </a:pPr>
            <a:r>
              <a:rPr b="0" lang="en-US" sz="900" spc="-1" strike="noStrike">
                <a:solidFill>
                  <a:srgbClr val="8b8b8b"/>
                </a:solidFill>
                <a:latin typeface="Tenorite"/>
              </a:rPr>
              <a:t>Pitch Deck</a:t>
            </a:r>
            <a:endParaRPr b="0" lang="en-US" sz="900" spc="-1" strike="noStrike">
              <a:latin typeface="Times New Roman"/>
            </a:endParaRPr>
          </a:p>
        </p:txBody>
      </p:sp>
      <p:sp>
        <p:nvSpPr>
          <p:cNvPr id="601" name="PlaceHolder 7"/>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197DA26A-1133-4FA0-BB36-E847A475B1AC}" type="slidenum">
              <a:rPr b="0" lang="en-US" sz="900" spc="-1" strike="noStrike">
                <a:solidFill>
                  <a:srgbClr val="8b8b8b"/>
                </a:solidFill>
                <a:latin typeface="Tenorite"/>
              </a:rPr>
              <a:t>&lt;number&gt;</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39" name="Graphic 7" descr=""/>
          <p:cNvPicPr/>
          <p:nvPr/>
        </p:nvPicPr>
        <p:blipFill>
          <a:blip r:embed="rId2"/>
          <a:srcRect l="0" t="18300" r="28340" b="23070"/>
          <a:stretch/>
        </p:blipFill>
        <p:spPr>
          <a:xfrm>
            <a:off x="5488920" y="0"/>
            <a:ext cx="6702840" cy="6857640"/>
          </a:xfrm>
          <a:prstGeom prst="rect">
            <a:avLst/>
          </a:prstGeom>
          <a:ln>
            <a:noFill/>
          </a:ln>
        </p:spPr>
      </p:pic>
      <p:sp>
        <p:nvSpPr>
          <p:cNvPr id="40" name="PlaceHolder 1"/>
          <p:cNvSpPr>
            <a:spLocks noGrp="1"/>
          </p:cNvSpPr>
          <p:nvPr>
            <p:ph type="title"/>
          </p:nvPr>
        </p:nvSpPr>
        <p:spPr>
          <a:xfrm>
            <a:off x="1333440" y="1020600"/>
            <a:ext cx="3171600" cy="1325160"/>
          </a:xfrm>
          <a:prstGeom prst="rect">
            <a:avLst/>
          </a:prstGeom>
        </p:spPr>
        <p:txBody>
          <a:bodyPr anchor="b">
            <a:normAutofit/>
          </a:bodyPr>
          <a:p>
            <a:pPr>
              <a:lnSpc>
                <a:spcPct val="90000"/>
              </a:lnSpc>
            </a:pPr>
            <a:r>
              <a:rPr b="0" lang="en-US" sz="2800" spc="148" strike="noStrike" cap="all">
                <a:solidFill>
                  <a:srgbClr val="ffffff"/>
                </a:solidFill>
                <a:latin typeface="Tenorite"/>
              </a:rPr>
              <a:t>CLICK TO EDIT MASTER TITLE STYLE</a:t>
            </a:r>
            <a:endParaRPr b="0" lang="en-US" sz="2800" spc="-1" strike="noStrike">
              <a:solidFill>
                <a:srgbClr val="000000"/>
              </a:solidFill>
              <a:latin typeface="Tenorite"/>
            </a:endParaRPr>
          </a:p>
        </p:txBody>
      </p:sp>
      <p:sp>
        <p:nvSpPr>
          <p:cNvPr id="41" name="PlaceHolder 2"/>
          <p:cNvSpPr>
            <a:spLocks noGrp="1"/>
          </p:cNvSpPr>
          <p:nvPr>
            <p:ph type="body"/>
          </p:nvPr>
        </p:nvSpPr>
        <p:spPr>
          <a:xfrm>
            <a:off x="1333440" y="2924280"/>
            <a:ext cx="3171600" cy="2518920"/>
          </a:xfrm>
          <a:prstGeom prst="rect">
            <a:avLst/>
          </a:prstGeom>
        </p:spPr>
        <p:txBody>
          <a:bodyPr>
            <a:normAutofit/>
          </a:bodyPr>
          <a:p>
            <a:pPr>
              <a:lnSpc>
                <a:spcPct val="120000"/>
              </a:lnSpc>
              <a:spcBef>
                <a:spcPts val="1001"/>
              </a:spcBef>
              <a:tabLst>
                <a:tab algn="l" pos="0"/>
              </a:tabLst>
            </a:pPr>
            <a:r>
              <a:rPr b="0" lang="en-US" sz="1400" spc="-1" strike="noStrike">
                <a:solidFill>
                  <a:srgbClr val="ffffff"/>
                </a:solidFill>
                <a:latin typeface="Tenorite"/>
              </a:rPr>
              <a:t>Click to edit Master text styles</a:t>
            </a:r>
            <a:endParaRPr b="0" lang="en-US" sz="1400" spc="-1" strike="noStrike">
              <a:solidFill>
                <a:srgbClr val="000000"/>
              </a:solidFill>
              <a:latin typeface="Tenorite"/>
            </a:endParaRPr>
          </a:p>
          <a:p>
            <a:pPr marL="457200">
              <a:lnSpc>
                <a:spcPct val="120000"/>
              </a:lnSpc>
              <a:spcBef>
                <a:spcPts val="1001"/>
              </a:spcBef>
              <a:tabLst>
                <a:tab algn="l" pos="0"/>
              </a:tabLst>
            </a:pPr>
            <a:r>
              <a:rPr b="0" lang="en-US" sz="1400" spc="-1" strike="noStrike">
                <a:solidFill>
                  <a:srgbClr val="ffffff"/>
                </a:solidFill>
                <a:latin typeface="Tenorite"/>
              </a:rPr>
              <a:t>Second level</a:t>
            </a:r>
            <a:endParaRPr b="0" lang="en-US" sz="1400" spc="-1" strike="noStrike">
              <a:solidFill>
                <a:srgbClr val="000000"/>
              </a:solidFill>
              <a:latin typeface="Tenorite"/>
            </a:endParaRPr>
          </a:p>
          <a:p>
            <a:pPr marL="914400">
              <a:lnSpc>
                <a:spcPct val="120000"/>
              </a:lnSpc>
              <a:spcBef>
                <a:spcPts val="1001"/>
              </a:spcBef>
              <a:tabLst>
                <a:tab algn="l" pos="0"/>
              </a:tabLst>
            </a:pPr>
            <a:r>
              <a:rPr b="0" lang="en-US" sz="1400" spc="-1" strike="noStrike">
                <a:solidFill>
                  <a:srgbClr val="ffffff"/>
                </a:solidFill>
                <a:latin typeface="Tenorite"/>
              </a:rPr>
              <a:t>Third level</a:t>
            </a:r>
            <a:endParaRPr b="0" lang="en-US" sz="1400" spc="-1" strike="noStrike">
              <a:solidFill>
                <a:srgbClr val="000000"/>
              </a:solidFill>
              <a:latin typeface="Tenorite"/>
            </a:endParaRPr>
          </a:p>
          <a:p>
            <a:pPr marL="1371600">
              <a:lnSpc>
                <a:spcPct val="120000"/>
              </a:lnSpc>
              <a:spcBef>
                <a:spcPts val="1001"/>
              </a:spcBef>
              <a:tabLst>
                <a:tab algn="l" pos="0"/>
              </a:tabLst>
            </a:pPr>
            <a:r>
              <a:rPr b="0" lang="en-US" sz="1400" spc="-1" strike="noStrike">
                <a:solidFill>
                  <a:srgbClr val="ffffff"/>
                </a:solidFill>
                <a:latin typeface="Tenorite"/>
              </a:rPr>
              <a:t>Fourth level</a:t>
            </a:r>
            <a:endParaRPr b="0" lang="en-US" sz="1400" spc="-1" strike="noStrike">
              <a:solidFill>
                <a:srgbClr val="000000"/>
              </a:solidFill>
              <a:latin typeface="Tenorite"/>
            </a:endParaRPr>
          </a:p>
          <a:p>
            <a:pPr marL="1828800">
              <a:lnSpc>
                <a:spcPct val="120000"/>
              </a:lnSpc>
              <a:spcBef>
                <a:spcPts val="1001"/>
              </a:spcBef>
              <a:tabLst>
                <a:tab algn="l" pos="0"/>
              </a:tabLst>
            </a:pPr>
            <a:r>
              <a:rPr b="0" lang="en-US" sz="1400" spc="-1" strike="noStrike">
                <a:solidFill>
                  <a:srgbClr val="ffffff"/>
                </a:solidFill>
                <a:latin typeface="Tenorite"/>
              </a:rPr>
              <a:t>Fifth level</a:t>
            </a:r>
            <a:endParaRPr b="0" lang="en-US" sz="1400" spc="-1" strike="noStrike">
              <a:solidFill>
                <a:srgbClr val="000000"/>
              </a:solidFill>
              <a:latin typeface="Tenorite"/>
            </a:endParaRPr>
          </a:p>
        </p:txBody>
      </p:sp>
      <p:sp>
        <p:nvSpPr>
          <p:cNvPr id="42" name="PlaceHolder 3"/>
          <p:cNvSpPr>
            <a:spLocks noGrp="1"/>
          </p:cNvSpPr>
          <p:nvPr>
            <p:ph type="dt"/>
          </p:nvPr>
        </p:nvSpPr>
        <p:spPr>
          <a:xfrm>
            <a:off x="1333440" y="6356520"/>
            <a:ext cx="984960" cy="364680"/>
          </a:xfrm>
          <a:prstGeom prst="rect">
            <a:avLst/>
          </a:prstGeom>
        </p:spPr>
        <p:txBody>
          <a:bodyPr anchor="ctr">
            <a:noAutofit/>
          </a:bodyPr>
          <a:p>
            <a:pPr>
              <a:lnSpc>
                <a:spcPct val="100000"/>
              </a:lnSpc>
            </a:pPr>
            <a:r>
              <a:rPr b="0" lang="en-US" sz="900" spc="-1" strike="noStrike">
                <a:solidFill>
                  <a:srgbClr val="8b8b8b"/>
                </a:solidFill>
                <a:latin typeface="Tenorite"/>
              </a:rPr>
              <a:t>20XX</a:t>
            </a:r>
            <a:endParaRPr b="0" lang="en-US" sz="900" spc="-1" strike="noStrike">
              <a:latin typeface="Times New Roman"/>
            </a:endParaRPr>
          </a:p>
        </p:txBody>
      </p:sp>
      <p:sp>
        <p:nvSpPr>
          <p:cNvPr id="43" name="PlaceHolder 4"/>
          <p:cNvSpPr>
            <a:spLocks noGrp="1"/>
          </p:cNvSpPr>
          <p:nvPr>
            <p:ph type="ftr"/>
          </p:nvPr>
        </p:nvSpPr>
        <p:spPr>
          <a:xfrm>
            <a:off x="2669760" y="6356520"/>
            <a:ext cx="2482560" cy="364680"/>
          </a:xfrm>
          <a:prstGeom prst="rect">
            <a:avLst/>
          </a:prstGeom>
        </p:spPr>
        <p:txBody>
          <a:bodyPr anchor="ctr">
            <a:noAutofit/>
          </a:bodyPr>
          <a:p>
            <a:pPr algn="ctr">
              <a:lnSpc>
                <a:spcPct val="100000"/>
              </a:lnSpc>
            </a:pPr>
            <a:r>
              <a:rPr b="0" lang="en-US" sz="900" spc="-1" strike="noStrike">
                <a:solidFill>
                  <a:srgbClr val="8b8b8b"/>
                </a:solidFill>
                <a:latin typeface="Tenorite"/>
              </a:rPr>
              <a:t>Pitch Deck</a:t>
            </a:r>
            <a:endParaRPr b="0" lang="en-US" sz="900" spc="-1" strike="noStrike">
              <a:latin typeface="Times New Roman"/>
            </a:endParaRPr>
          </a:p>
        </p:txBody>
      </p:sp>
      <p:sp>
        <p:nvSpPr>
          <p:cNvPr id="44" name="PlaceHolder 5"/>
          <p:cNvSpPr>
            <a:spLocks noGrp="1"/>
          </p:cNvSpPr>
          <p:nvPr>
            <p:ph type="sldNum"/>
          </p:nvPr>
        </p:nvSpPr>
        <p:spPr>
          <a:xfrm>
            <a:off x="5536440" y="6356520"/>
            <a:ext cx="987120" cy="364680"/>
          </a:xfrm>
          <a:prstGeom prst="rect">
            <a:avLst/>
          </a:prstGeom>
        </p:spPr>
        <p:txBody>
          <a:bodyPr anchor="ctr">
            <a:noAutofit/>
          </a:bodyPr>
          <a:p>
            <a:pPr algn="r">
              <a:lnSpc>
                <a:spcPct val="100000"/>
              </a:lnSpc>
            </a:pPr>
            <a:fld id="{8413344C-BE24-4864-9C4F-A1DF0C2F4664}" type="slidenum">
              <a:rPr b="0" lang="en-US" sz="900" spc="-1" strike="noStrike">
                <a:solidFill>
                  <a:srgbClr val="8b8b8b"/>
                </a:solidFill>
                <a:latin typeface="Tenorite"/>
              </a:rPr>
              <a:t>&lt;number&gt;</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CustomShape 1"/>
          <p:cNvSpPr/>
          <p:nvPr/>
        </p:nvSpPr>
        <p:spPr>
          <a:xfrm>
            <a:off x="2113920" y="0"/>
            <a:ext cx="10077840" cy="6857640"/>
          </a:xfrm>
          <a:custGeom>
            <a:avLst/>
            <a:gdLst/>
            <a:ahLst/>
            <a:rect l="l" t="t" r="r" b="b"/>
            <a:pathLst>
              <a:path w="10078116" h="6858000">
                <a:moveTo>
                  <a:pt x="3793236" y="6858000"/>
                </a:moveTo>
                <a:lnTo>
                  <a:pt x="0" y="0"/>
                </a:lnTo>
                <a:lnTo>
                  <a:pt x="10078116" y="0"/>
                </a:lnTo>
                <a:lnTo>
                  <a:pt x="10078116" y="6858000"/>
                </a:lnTo>
                <a:close/>
              </a:path>
            </a:pathLst>
          </a:custGeom>
          <a:solidFill>
            <a:schemeClr val="accent1"/>
          </a:solidFill>
          <a:ln w="9360">
            <a:noFill/>
          </a:ln>
        </p:spPr>
        <p:style>
          <a:lnRef idx="0"/>
          <a:fillRef idx="0"/>
          <a:effectRef idx="0"/>
          <a:fontRef idx="minor"/>
        </p:style>
      </p:sp>
      <p:sp>
        <p:nvSpPr>
          <p:cNvPr id="82" name="PlaceHolder 2"/>
          <p:cNvSpPr>
            <a:spLocks noGrp="1"/>
          </p:cNvSpPr>
          <p:nvPr>
            <p:ph type="title"/>
          </p:nvPr>
        </p:nvSpPr>
        <p:spPr>
          <a:xfrm>
            <a:off x="838080" y="5509440"/>
            <a:ext cx="4081680" cy="585360"/>
          </a:xfrm>
          <a:prstGeom prst="rect">
            <a:avLst/>
          </a:prstGeom>
        </p:spPr>
        <p:txBody>
          <a:bodyPr anchor="ctr">
            <a:normAutofit fontScale="53000"/>
          </a:bodyPr>
          <a:p>
            <a:pPr>
              <a:lnSpc>
                <a:spcPct val="90000"/>
              </a:lnSpc>
            </a:pPr>
            <a:r>
              <a:rPr b="0" lang="en-US" sz="2800" spc="148" strike="noStrike" cap="all">
                <a:solidFill>
                  <a:srgbClr val="000000"/>
                </a:solidFill>
                <a:latin typeface="Tenorite"/>
              </a:rPr>
              <a:t>CLICK TO EDIT TITLE</a:t>
            </a:r>
            <a:endParaRPr b="0" lang="en-US" sz="2800" spc="-1" strike="noStrike">
              <a:solidFill>
                <a:srgbClr val="000000"/>
              </a:solidFill>
              <a:latin typeface="Tenorite"/>
            </a:endParaRPr>
          </a:p>
        </p:txBody>
      </p:sp>
      <p:sp>
        <p:nvSpPr>
          <p:cNvPr id="83" name="PlaceHolder 3"/>
          <p:cNvSpPr>
            <a:spLocks noGrp="1"/>
          </p:cNvSpPr>
          <p:nvPr>
            <p:ph type="body"/>
          </p:nvPr>
        </p:nvSpPr>
        <p:spPr>
          <a:xfrm>
            <a:off x="148320" y="1481040"/>
            <a:ext cx="2141280" cy="514080"/>
          </a:xfrm>
          <a:prstGeom prst="rect">
            <a:avLst/>
          </a:prstGeom>
        </p:spPr>
        <p:txBody>
          <a:bodyPr anchor="ctr">
            <a:noAutofit/>
          </a:bodyPr>
          <a:p>
            <a:pPr algn="r">
              <a:lnSpc>
                <a:spcPct val="90000"/>
              </a:lnSpc>
              <a:spcBef>
                <a:spcPts val="1001"/>
              </a:spcBef>
              <a:tabLst>
                <a:tab algn="l" pos="0"/>
              </a:tabLst>
            </a:pPr>
            <a:r>
              <a:rPr b="0" lang="en-US" sz="1600" spc="148" strike="noStrike" cap="all">
                <a:solidFill>
                  <a:srgbClr val="000000"/>
                </a:solidFill>
                <a:latin typeface="Tenorite"/>
              </a:rPr>
              <a:t>CLICK TO EDIT MASTER TEXT STYLES</a:t>
            </a:r>
            <a:endParaRPr b="0" lang="en-US" sz="1600" spc="-1" strike="noStrike">
              <a:solidFill>
                <a:srgbClr val="000000"/>
              </a:solidFill>
              <a:latin typeface="Tenorite"/>
            </a:endParaRPr>
          </a:p>
        </p:txBody>
      </p:sp>
      <p:sp>
        <p:nvSpPr>
          <p:cNvPr id="84" name="PlaceHolder 4"/>
          <p:cNvSpPr>
            <a:spLocks noGrp="1"/>
          </p:cNvSpPr>
          <p:nvPr>
            <p:ph type="body"/>
          </p:nvPr>
        </p:nvSpPr>
        <p:spPr>
          <a:xfrm>
            <a:off x="714240" y="2557440"/>
            <a:ext cx="2141280" cy="514080"/>
          </a:xfrm>
          <a:prstGeom prst="rect">
            <a:avLst/>
          </a:prstGeom>
        </p:spPr>
        <p:txBody>
          <a:bodyPr anchor="ctr">
            <a:noAutofit/>
          </a:bodyPr>
          <a:p>
            <a:pPr algn="r">
              <a:lnSpc>
                <a:spcPct val="90000"/>
              </a:lnSpc>
              <a:spcBef>
                <a:spcPts val="1001"/>
              </a:spcBef>
              <a:tabLst>
                <a:tab algn="l" pos="0"/>
              </a:tabLst>
            </a:pPr>
            <a:r>
              <a:rPr b="0" lang="en-US" sz="1600" spc="148" strike="noStrike" cap="all">
                <a:solidFill>
                  <a:srgbClr val="000000"/>
                </a:solidFill>
                <a:latin typeface="Tenorite"/>
              </a:rPr>
              <a:t>CLICK TO EDIT MASTER TEXT STYLES</a:t>
            </a:r>
            <a:endParaRPr b="0" lang="en-US" sz="1600" spc="-1" strike="noStrike">
              <a:solidFill>
                <a:srgbClr val="000000"/>
              </a:solidFill>
              <a:latin typeface="Tenorite"/>
            </a:endParaRPr>
          </a:p>
        </p:txBody>
      </p:sp>
      <p:sp>
        <p:nvSpPr>
          <p:cNvPr id="85" name="PlaceHolder 5"/>
          <p:cNvSpPr>
            <a:spLocks noGrp="1"/>
          </p:cNvSpPr>
          <p:nvPr>
            <p:ph type="body"/>
          </p:nvPr>
        </p:nvSpPr>
        <p:spPr>
          <a:xfrm>
            <a:off x="1320840" y="3633840"/>
            <a:ext cx="2141280" cy="514080"/>
          </a:xfrm>
          <a:prstGeom prst="rect">
            <a:avLst/>
          </a:prstGeom>
        </p:spPr>
        <p:txBody>
          <a:bodyPr anchor="ctr">
            <a:noAutofit/>
          </a:bodyPr>
          <a:p>
            <a:pPr algn="r">
              <a:lnSpc>
                <a:spcPct val="90000"/>
              </a:lnSpc>
              <a:spcBef>
                <a:spcPts val="1001"/>
              </a:spcBef>
              <a:tabLst>
                <a:tab algn="l" pos="0"/>
              </a:tabLst>
            </a:pPr>
            <a:r>
              <a:rPr b="0" lang="en-US" sz="1600" spc="148" strike="noStrike" cap="all">
                <a:solidFill>
                  <a:srgbClr val="000000"/>
                </a:solidFill>
                <a:latin typeface="Tenorite"/>
              </a:rPr>
              <a:t>CLICK TO EDIT MASTER TEXT STYLES</a:t>
            </a:r>
            <a:endParaRPr b="0" lang="en-US" sz="1600" spc="-1" strike="noStrike">
              <a:solidFill>
                <a:srgbClr val="000000"/>
              </a:solidFill>
              <a:latin typeface="Tenorite"/>
            </a:endParaRPr>
          </a:p>
        </p:txBody>
      </p:sp>
      <p:sp>
        <p:nvSpPr>
          <p:cNvPr id="86" name="PlaceHolder 6"/>
          <p:cNvSpPr>
            <a:spLocks noGrp="1"/>
          </p:cNvSpPr>
          <p:nvPr>
            <p:ph type="body"/>
          </p:nvPr>
        </p:nvSpPr>
        <p:spPr>
          <a:xfrm>
            <a:off x="1905120" y="4710240"/>
            <a:ext cx="2141280" cy="514080"/>
          </a:xfrm>
          <a:prstGeom prst="rect">
            <a:avLst/>
          </a:prstGeom>
        </p:spPr>
        <p:txBody>
          <a:bodyPr anchor="ctr">
            <a:noAutofit/>
          </a:bodyPr>
          <a:p>
            <a:pPr algn="r">
              <a:lnSpc>
                <a:spcPct val="90000"/>
              </a:lnSpc>
              <a:spcBef>
                <a:spcPts val="1001"/>
              </a:spcBef>
              <a:tabLst>
                <a:tab algn="l" pos="0"/>
              </a:tabLst>
            </a:pPr>
            <a:r>
              <a:rPr b="0" lang="en-US" sz="1600" spc="148" strike="noStrike" cap="all">
                <a:solidFill>
                  <a:srgbClr val="000000"/>
                </a:solidFill>
                <a:latin typeface="Tenorite"/>
              </a:rPr>
              <a:t>CLICK TO EDIT MASTER TEXT STYLES</a:t>
            </a:r>
            <a:endParaRPr b="0" lang="en-US" sz="1600" spc="-1" strike="noStrike">
              <a:solidFill>
                <a:srgbClr val="000000"/>
              </a:solidFill>
              <a:latin typeface="Tenorite"/>
            </a:endParaRPr>
          </a:p>
        </p:txBody>
      </p:sp>
      <p:sp>
        <p:nvSpPr>
          <p:cNvPr id="87" name="PlaceHolder 7"/>
          <p:cNvSpPr>
            <a:spLocks noGrp="1"/>
          </p:cNvSpPr>
          <p:nvPr>
            <p:ph type="body"/>
          </p:nvPr>
        </p:nvSpPr>
        <p:spPr>
          <a:xfrm>
            <a:off x="4401360" y="1594440"/>
            <a:ext cx="5538600" cy="1010520"/>
          </a:xfrm>
          <a:prstGeom prst="rect">
            <a:avLst/>
          </a:prstGeom>
        </p:spPr>
        <p:txBody>
          <a:bodyPr>
            <a:normAutofit/>
          </a:bodyPr>
          <a:p>
            <a:pPr>
              <a:lnSpc>
                <a:spcPct val="100000"/>
              </a:lnSpc>
              <a:spcBef>
                <a:spcPts val="1001"/>
              </a:spcBef>
              <a:tabLst>
                <a:tab algn="l" pos="0"/>
              </a:tabLst>
            </a:pPr>
            <a:r>
              <a:rPr b="0" lang="en-US" sz="1400" spc="49" strike="noStrike">
                <a:solidFill>
                  <a:srgbClr val="000000"/>
                </a:solidFill>
                <a:latin typeface="Tenorite"/>
              </a:rPr>
              <a:t>Click to edit master text style</a:t>
            </a:r>
            <a:endParaRPr b="0" lang="en-US" sz="1400" spc="-1" strike="noStrike">
              <a:solidFill>
                <a:srgbClr val="000000"/>
              </a:solidFill>
              <a:latin typeface="Tenorite"/>
            </a:endParaRPr>
          </a:p>
        </p:txBody>
      </p:sp>
      <p:sp>
        <p:nvSpPr>
          <p:cNvPr id="88" name="PlaceHolder 8"/>
          <p:cNvSpPr>
            <a:spLocks noGrp="1"/>
          </p:cNvSpPr>
          <p:nvPr>
            <p:ph type="body"/>
          </p:nvPr>
        </p:nvSpPr>
        <p:spPr>
          <a:xfrm>
            <a:off x="4986000" y="2673360"/>
            <a:ext cx="5538600" cy="1010520"/>
          </a:xfrm>
          <a:prstGeom prst="rect">
            <a:avLst/>
          </a:prstGeom>
        </p:spPr>
        <p:txBody>
          <a:bodyPr>
            <a:normAutofit/>
          </a:bodyPr>
          <a:p>
            <a:pPr>
              <a:lnSpc>
                <a:spcPct val="100000"/>
              </a:lnSpc>
              <a:spcBef>
                <a:spcPts val="1001"/>
              </a:spcBef>
              <a:tabLst>
                <a:tab algn="l" pos="0"/>
              </a:tabLst>
            </a:pPr>
            <a:r>
              <a:rPr b="0" lang="en-US" sz="1400" spc="49" strike="noStrike">
                <a:solidFill>
                  <a:srgbClr val="000000"/>
                </a:solidFill>
                <a:latin typeface="Tenorite"/>
              </a:rPr>
              <a:t>Click to edit master text style</a:t>
            </a:r>
            <a:endParaRPr b="0" lang="en-US" sz="1400" spc="-1" strike="noStrike">
              <a:solidFill>
                <a:srgbClr val="000000"/>
              </a:solidFill>
              <a:latin typeface="Tenorite"/>
            </a:endParaRPr>
          </a:p>
        </p:txBody>
      </p:sp>
      <p:sp>
        <p:nvSpPr>
          <p:cNvPr id="89" name="PlaceHolder 9"/>
          <p:cNvSpPr>
            <a:spLocks noGrp="1"/>
          </p:cNvSpPr>
          <p:nvPr>
            <p:ph type="body"/>
          </p:nvPr>
        </p:nvSpPr>
        <p:spPr>
          <a:xfrm>
            <a:off x="5576760" y="3755520"/>
            <a:ext cx="5538600" cy="1010520"/>
          </a:xfrm>
          <a:prstGeom prst="rect">
            <a:avLst/>
          </a:prstGeom>
        </p:spPr>
        <p:txBody>
          <a:bodyPr>
            <a:normAutofit/>
          </a:bodyPr>
          <a:p>
            <a:pPr>
              <a:lnSpc>
                <a:spcPct val="100000"/>
              </a:lnSpc>
              <a:spcBef>
                <a:spcPts val="1001"/>
              </a:spcBef>
              <a:tabLst>
                <a:tab algn="l" pos="0"/>
              </a:tabLst>
            </a:pPr>
            <a:r>
              <a:rPr b="0" lang="en-US" sz="1400" spc="49" strike="noStrike">
                <a:solidFill>
                  <a:srgbClr val="000000"/>
                </a:solidFill>
                <a:latin typeface="Tenorite"/>
              </a:rPr>
              <a:t>Click to edit master text style</a:t>
            </a:r>
            <a:endParaRPr b="0" lang="en-US" sz="1400" spc="-1" strike="noStrike">
              <a:solidFill>
                <a:srgbClr val="000000"/>
              </a:solidFill>
              <a:latin typeface="Tenorite"/>
            </a:endParaRPr>
          </a:p>
        </p:txBody>
      </p:sp>
      <p:sp>
        <p:nvSpPr>
          <p:cNvPr id="90" name="PlaceHolder 10"/>
          <p:cNvSpPr>
            <a:spLocks noGrp="1"/>
          </p:cNvSpPr>
          <p:nvPr>
            <p:ph type="body"/>
          </p:nvPr>
        </p:nvSpPr>
        <p:spPr>
          <a:xfrm>
            <a:off x="6175440" y="4824360"/>
            <a:ext cx="5538600" cy="1010520"/>
          </a:xfrm>
          <a:prstGeom prst="rect">
            <a:avLst/>
          </a:prstGeom>
        </p:spPr>
        <p:txBody>
          <a:bodyPr>
            <a:normAutofit/>
          </a:bodyPr>
          <a:p>
            <a:pPr>
              <a:lnSpc>
                <a:spcPct val="100000"/>
              </a:lnSpc>
              <a:spcBef>
                <a:spcPts val="1001"/>
              </a:spcBef>
              <a:tabLst>
                <a:tab algn="l" pos="0"/>
              </a:tabLst>
            </a:pPr>
            <a:r>
              <a:rPr b="0" lang="en-US" sz="1400" spc="49" strike="noStrike">
                <a:solidFill>
                  <a:srgbClr val="000000"/>
                </a:solidFill>
                <a:latin typeface="Tenorite"/>
              </a:rPr>
              <a:t>Click to edit master text style</a:t>
            </a:r>
            <a:endParaRPr b="0" lang="en-US" sz="1400" spc="-1" strike="noStrike">
              <a:solidFill>
                <a:srgbClr val="000000"/>
              </a:solidFill>
              <a:latin typeface="Tenorite"/>
            </a:endParaRPr>
          </a:p>
        </p:txBody>
      </p:sp>
      <p:sp>
        <p:nvSpPr>
          <p:cNvPr id="91" name="Line 11"/>
          <p:cNvSpPr/>
          <p:nvPr/>
        </p:nvSpPr>
        <p:spPr>
          <a:xfrm>
            <a:off x="4353480" y="5023800"/>
            <a:ext cx="1513080" cy="0"/>
          </a:xfrm>
          <a:prstGeom prst="line">
            <a:avLst/>
          </a:prstGeom>
          <a:ln>
            <a:solidFill>
              <a:schemeClr val="tx1"/>
            </a:solidFill>
          </a:ln>
        </p:spPr>
        <p:style>
          <a:lnRef idx="1">
            <a:schemeClr val="accent5"/>
          </a:lnRef>
          <a:fillRef idx="0">
            <a:schemeClr val="accent5"/>
          </a:fillRef>
          <a:effectRef idx="0">
            <a:schemeClr val="accent5"/>
          </a:effectRef>
          <a:fontRef idx="minor"/>
        </p:style>
      </p:sp>
      <p:sp>
        <p:nvSpPr>
          <p:cNvPr id="92" name="Line 12"/>
          <p:cNvSpPr/>
          <p:nvPr/>
        </p:nvSpPr>
        <p:spPr>
          <a:xfrm>
            <a:off x="3759840" y="3948120"/>
            <a:ext cx="1513080" cy="0"/>
          </a:xfrm>
          <a:prstGeom prst="line">
            <a:avLst/>
          </a:prstGeom>
          <a:ln>
            <a:solidFill>
              <a:schemeClr val="tx1"/>
            </a:solidFill>
          </a:ln>
        </p:spPr>
        <p:style>
          <a:lnRef idx="1">
            <a:schemeClr val="accent5"/>
          </a:lnRef>
          <a:fillRef idx="0">
            <a:schemeClr val="accent5"/>
          </a:fillRef>
          <a:effectRef idx="0">
            <a:schemeClr val="accent5"/>
          </a:effectRef>
          <a:fontRef idx="minor"/>
        </p:style>
      </p:sp>
      <p:sp>
        <p:nvSpPr>
          <p:cNvPr id="93" name="Line 13"/>
          <p:cNvSpPr/>
          <p:nvPr/>
        </p:nvSpPr>
        <p:spPr>
          <a:xfrm>
            <a:off x="3173400" y="2872440"/>
            <a:ext cx="1513080" cy="0"/>
          </a:xfrm>
          <a:prstGeom prst="line">
            <a:avLst/>
          </a:prstGeom>
          <a:ln>
            <a:solidFill>
              <a:schemeClr val="tx1"/>
            </a:solidFill>
          </a:ln>
        </p:spPr>
        <p:style>
          <a:lnRef idx="1">
            <a:schemeClr val="accent5"/>
          </a:lnRef>
          <a:fillRef idx="0">
            <a:schemeClr val="accent5"/>
          </a:fillRef>
          <a:effectRef idx="0">
            <a:schemeClr val="accent5"/>
          </a:effectRef>
          <a:fontRef idx="minor"/>
        </p:style>
      </p:sp>
      <p:sp>
        <p:nvSpPr>
          <p:cNvPr id="94" name="Line 14"/>
          <p:cNvSpPr/>
          <p:nvPr/>
        </p:nvSpPr>
        <p:spPr>
          <a:xfrm>
            <a:off x="2586240" y="1796040"/>
            <a:ext cx="1513080" cy="0"/>
          </a:xfrm>
          <a:prstGeom prst="line">
            <a:avLst/>
          </a:prstGeom>
          <a:ln>
            <a:solidFill>
              <a:schemeClr val="tx1"/>
            </a:solidFill>
          </a:ln>
        </p:spPr>
        <p:style>
          <a:lnRef idx="1">
            <a:schemeClr val="accent5"/>
          </a:lnRef>
          <a:fillRef idx="0">
            <a:schemeClr val="accent5"/>
          </a:fillRef>
          <a:effectRef idx="0">
            <a:schemeClr val="accent5"/>
          </a:effectRef>
          <a:fontRef idx="minor"/>
        </p:style>
      </p:sp>
      <p:sp>
        <p:nvSpPr>
          <p:cNvPr id="95" name="PlaceHolder 15"/>
          <p:cNvSpPr>
            <a:spLocks noGrp="1"/>
          </p:cNvSpPr>
          <p:nvPr>
            <p:ph type="dt"/>
          </p:nvPr>
        </p:nvSpPr>
        <p:spPr>
          <a:xfrm>
            <a:off x="838080" y="6356520"/>
            <a:ext cx="2742840" cy="364680"/>
          </a:xfrm>
          <a:prstGeom prst="rect">
            <a:avLst/>
          </a:prstGeom>
        </p:spPr>
        <p:txBody>
          <a:bodyPr anchor="ctr">
            <a:noAutofit/>
          </a:bodyPr>
          <a:p>
            <a:pPr>
              <a:lnSpc>
                <a:spcPct val="100000"/>
              </a:lnSpc>
            </a:pPr>
            <a:r>
              <a:rPr b="0" lang="en-US" sz="900" spc="-1" strike="noStrike">
                <a:solidFill>
                  <a:srgbClr val="b0b0b0"/>
                </a:solidFill>
                <a:latin typeface="Tenorite"/>
              </a:rPr>
              <a:t>20XX</a:t>
            </a:r>
            <a:endParaRPr b="0" lang="en-US" sz="900" spc="-1" strike="noStrike">
              <a:latin typeface="Times New Roman"/>
            </a:endParaRPr>
          </a:p>
        </p:txBody>
      </p:sp>
      <p:sp>
        <p:nvSpPr>
          <p:cNvPr id="96" name="PlaceHolder 16"/>
          <p:cNvSpPr>
            <a:spLocks noGrp="1"/>
          </p:cNvSpPr>
          <p:nvPr>
            <p:ph type="ftr"/>
          </p:nvPr>
        </p:nvSpPr>
        <p:spPr>
          <a:xfrm>
            <a:off x="6175440" y="6356520"/>
            <a:ext cx="1808280" cy="364680"/>
          </a:xfrm>
          <a:prstGeom prst="rect">
            <a:avLst/>
          </a:prstGeom>
        </p:spPr>
        <p:txBody>
          <a:bodyPr anchor="ctr">
            <a:noAutofit/>
          </a:bodyPr>
          <a:p>
            <a:pPr>
              <a:lnSpc>
                <a:spcPct val="100000"/>
              </a:lnSpc>
            </a:pPr>
            <a:r>
              <a:rPr b="0" lang="en-US" sz="900" spc="-1" strike="noStrike">
                <a:solidFill>
                  <a:srgbClr val="8b8b8b"/>
                </a:solidFill>
                <a:latin typeface="Tenorite"/>
              </a:rPr>
              <a:t>Pitch Deck</a:t>
            </a:r>
            <a:endParaRPr b="0" lang="en-US" sz="900" spc="-1" strike="noStrike">
              <a:latin typeface="Times New Roman"/>
            </a:endParaRPr>
          </a:p>
        </p:txBody>
      </p:sp>
      <p:sp>
        <p:nvSpPr>
          <p:cNvPr id="97" name="PlaceHolder 17"/>
          <p:cNvSpPr>
            <a:spLocks noGrp="1"/>
          </p:cNvSpPr>
          <p:nvPr>
            <p:ph type="sldNum"/>
          </p:nvPr>
        </p:nvSpPr>
        <p:spPr>
          <a:xfrm>
            <a:off x="10810800" y="6356520"/>
            <a:ext cx="542520" cy="364680"/>
          </a:xfrm>
          <a:prstGeom prst="rect">
            <a:avLst/>
          </a:prstGeom>
        </p:spPr>
        <p:txBody>
          <a:bodyPr anchor="ctr">
            <a:noAutofit/>
          </a:bodyPr>
          <a:p>
            <a:pPr algn="r">
              <a:lnSpc>
                <a:spcPct val="100000"/>
              </a:lnSpc>
            </a:pPr>
            <a:fld id="{B439ADD6-A3D0-4631-A958-CA569919BEA9}" type="slidenum">
              <a:rPr b="0" lang="en-US" sz="900" spc="-1" strike="noStrike">
                <a:solidFill>
                  <a:srgbClr val="8b8b8b"/>
                </a:solidFill>
                <a:latin typeface="Tenorite"/>
              </a:rPr>
              <a:t>&lt;number&gt;</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34" name="PlaceHolder 1"/>
          <p:cNvSpPr>
            <a:spLocks noGrp="1"/>
          </p:cNvSpPr>
          <p:nvPr>
            <p:ph type="title"/>
          </p:nvPr>
        </p:nvSpPr>
        <p:spPr>
          <a:xfrm>
            <a:off x="1885320" y="892080"/>
            <a:ext cx="8421480" cy="1325160"/>
          </a:xfrm>
          <a:prstGeom prst="rect">
            <a:avLst/>
          </a:prstGeom>
        </p:spPr>
        <p:txBody>
          <a:bodyPr anchor="ctr">
            <a:normAutofit/>
          </a:bodyPr>
          <a:p>
            <a:pPr algn="ctr">
              <a:lnSpc>
                <a:spcPct val="90000"/>
              </a:lnSpc>
            </a:pPr>
            <a:r>
              <a:rPr b="0" lang="en-US" sz="2800" spc="148" strike="noStrike" cap="all">
                <a:solidFill>
                  <a:srgbClr val="ffffff"/>
                </a:solidFill>
                <a:latin typeface="Tenorite"/>
              </a:rPr>
              <a:t>CLICK TO EDIT MASTER TITLE STYLE</a:t>
            </a:r>
            <a:endParaRPr b="0" lang="en-US" sz="2800" spc="-1" strike="noStrike">
              <a:solidFill>
                <a:srgbClr val="000000"/>
              </a:solidFill>
              <a:latin typeface="Tenorite"/>
            </a:endParaRPr>
          </a:p>
        </p:txBody>
      </p:sp>
      <p:sp>
        <p:nvSpPr>
          <p:cNvPr id="135" name="PlaceHolder 2"/>
          <p:cNvSpPr>
            <a:spLocks noGrp="1"/>
          </p:cNvSpPr>
          <p:nvPr>
            <p:ph type="body"/>
          </p:nvPr>
        </p:nvSpPr>
        <p:spPr>
          <a:xfrm>
            <a:off x="1486080" y="2563200"/>
            <a:ext cx="4031640" cy="364680"/>
          </a:xfrm>
          <a:prstGeom prst="rect">
            <a:avLst/>
          </a:prstGeom>
        </p:spPr>
        <p:txBody>
          <a:bodyPr>
            <a:normAutofit/>
          </a:bodyPr>
          <a:p>
            <a:pPr algn="ctr">
              <a:lnSpc>
                <a:spcPct val="90000"/>
              </a:lnSpc>
              <a:spcBef>
                <a:spcPts val="1001"/>
              </a:spcBef>
              <a:tabLst>
                <a:tab algn="l" pos="0"/>
              </a:tabLst>
            </a:pPr>
            <a:r>
              <a:rPr b="0" lang="en-US" sz="2000" spc="148" strike="noStrike">
                <a:solidFill>
                  <a:srgbClr val="ffffff"/>
                </a:solidFill>
                <a:latin typeface="Tenorite"/>
              </a:rPr>
              <a:t>CLICK TO ADD SUBTITLE</a:t>
            </a:r>
            <a:endParaRPr b="0" lang="en-US" sz="2000" spc="-1" strike="noStrike">
              <a:solidFill>
                <a:srgbClr val="000000"/>
              </a:solidFill>
              <a:latin typeface="Tenorite"/>
            </a:endParaRPr>
          </a:p>
        </p:txBody>
      </p:sp>
      <p:sp>
        <p:nvSpPr>
          <p:cNvPr id="136" name="PlaceHolder 3"/>
          <p:cNvSpPr>
            <a:spLocks noGrp="1"/>
          </p:cNvSpPr>
          <p:nvPr>
            <p:ph type="body"/>
          </p:nvPr>
        </p:nvSpPr>
        <p:spPr>
          <a:xfrm>
            <a:off x="1485720" y="3070440"/>
            <a:ext cx="4030560" cy="1056960"/>
          </a:xfrm>
          <a:prstGeom prst="rect">
            <a:avLst/>
          </a:prstGeom>
        </p:spPr>
        <p:txBody>
          <a:bodyPr>
            <a:normAutofit/>
          </a:bodyPr>
          <a:p>
            <a:pPr algn="ctr">
              <a:lnSpc>
                <a:spcPct val="100000"/>
              </a:lnSpc>
              <a:spcBef>
                <a:spcPts val="1001"/>
              </a:spcBef>
              <a:tabLst>
                <a:tab algn="l" pos="0"/>
              </a:tabLst>
            </a:pPr>
            <a:r>
              <a:rPr b="0" lang="en-US" sz="1400" spc="-1" strike="noStrike">
                <a:solidFill>
                  <a:srgbClr val="ffffff"/>
                </a:solidFill>
                <a:latin typeface="Tenorite"/>
              </a:rPr>
              <a:t>Click to add text</a:t>
            </a:r>
            <a:endParaRPr b="0" lang="en-US" sz="1400" spc="-1" strike="noStrike">
              <a:solidFill>
                <a:srgbClr val="000000"/>
              </a:solidFill>
              <a:latin typeface="Tenorite"/>
            </a:endParaRPr>
          </a:p>
        </p:txBody>
      </p:sp>
      <p:sp>
        <p:nvSpPr>
          <p:cNvPr id="137" name="PlaceHolder 4"/>
          <p:cNvSpPr>
            <a:spLocks noGrp="1"/>
          </p:cNvSpPr>
          <p:nvPr>
            <p:ph type="body"/>
          </p:nvPr>
        </p:nvSpPr>
        <p:spPr>
          <a:xfrm>
            <a:off x="6672960" y="2563200"/>
            <a:ext cx="4031640" cy="364680"/>
          </a:xfrm>
          <a:prstGeom prst="rect">
            <a:avLst/>
          </a:prstGeom>
        </p:spPr>
        <p:txBody>
          <a:bodyPr>
            <a:normAutofit/>
          </a:bodyPr>
          <a:p>
            <a:pPr>
              <a:lnSpc>
                <a:spcPct val="90000"/>
              </a:lnSpc>
              <a:spcBef>
                <a:spcPts val="1001"/>
              </a:spcBef>
              <a:tabLst>
                <a:tab algn="l" pos="0"/>
              </a:tabLst>
            </a:pPr>
            <a:r>
              <a:rPr b="0" lang="en-US" sz="2000" spc="148" strike="noStrike">
                <a:solidFill>
                  <a:srgbClr val="ffffff"/>
                </a:solidFill>
                <a:latin typeface="Tenorite"/>
              </a:rPr>
              <a:t>CLICK TO ADD SUBTITLE</a:t>
            </a:r>
            <a:endParaRPr b="0" lang="en-US" sz="2000" spc="-1" strike="noStrike">
              <a:solidFill>
                <a:srgbClr val="000000"/>
              </a:solidFill>
              <a:latin typeface="Tenorite"/>
            </a:endParaRPr>
          </a:p>
        </p:txBody>
      </p:sp>
      <p:sp>
        <p:nvSpPr>
          <p:cNvPr id="138" name="PlaceHolder 5"/>
          <p:cNvSpPr>
            <a:spLocks noGrp="1"/>
          </p:cNvSpPr>
          <p:nvPr>
            <p:ph type="body"/>
          </p:nvPr>
        </p:nvSpPr>
        <p:spPr>
          <a:xfrm>
            <a:off x="6673320" y="3070440"/>
            <a:ext cx="4030560" cy="1056960"/>
          </a:xfrm>
          <a:prstGeom prst="rect">
            <a:avLst/>
          </a:prstGeom>
        </p:spPr>
        <p:txBody>
          <a:bodyPr>
            <a:normAutofit/>
          </a:bodyPr>
          <a:p>
            <a:pPr algn="ctr">
              <a:lnSpc>
                <a:spcPct val="100000"/>
              </a:lnSpc>
              <a:spcBef>
                <a:spcPts val="1001"/>
              </a:spcBef>
              <a:tabLst>
                <a:tab algn="l" pos="0"/>
              </a:tabLst>
            </a:pPr>
            <a:r>
              <a:rPr b="0" lang="en-US" sz="1400" spc="-1" strike="noStrike">
                <a:solidFill>
                  <a:srgbClr val="ffffff"/>
                </a:solidFill>
                <a:latin typeface="Tenorite"/>
              </a:rPr>
              <a:t>Click to add text</a:t>
            </a:r>
            <a:endParaRPr b="0" lang="en-US" sz="1400" spc="-1" strike="noStrike">
              <a:solidFill>
                <a:srgbClr val="000000"/>
              </a:solidFill>
              <a:latin typeface="Tenorite"/>
            </a:endParaRPr>
          </a:p>
        </p:txBody>
      </p:sp>
      <p:sp>
        <p:nvSpPr>
          <p:cNvPr id="139" name="PlaceHolder 6"/>
          <p:cNvSpPr>
            <a:spLocks noGrp="1"/>
          </p:cNvSpPr>
          <p:nvPr>
            <p:ph type="body"/>
          </p:nvPr>
        </p:nvSpPr>
        <p:spPr>
          <a:xfrm>
            <a:off x="1485720" y="4319280"/>
            <a:ext cx="4031640" cy="364680"/>
          </a:xfrm>
          <a:prstGeom prst="rect">
            <a:avLst/>
          </a:prstGeom>
        </p:spPr>
        <p:txBody>
          <a:bodyPr>
            <a:normAutofit/>
          </a:bodyPr>
          <a:p>
            <a:pPr>
              <a:lnSpc>
                <a:spcPct val="90000"/>
              </a:lnSpc>
              <a:spcBef>
                <a:spcPts val="1001"/>
              </a:spcBef>
              <a:tabLst>
                <a:tab algn="l" pos="0"/>
              </a:tabLst>
            </a:pPr>
            <a:r>
              <a:rPr b="0" lang="en-US" sz="2000" spc="148" strike="noStrike">
                <a:solidFill>
                  <a:srgbClr val="ffffff"/>
                </a:solidFill>
                <a:latin typeface="Tenorite"/>
              </a:rPr>
              <a:t>CLICK TO ADD SUBTITLE</a:t>
            </a:r>
            <a:endParaRPr b="0" lang="en-US" sz="2000" spc="-1" strike="noStrike">
              <a:solidFill>
                <a:srgbClr val="000000"/>
              </a:solidFill>
              <a:latin typeface="Tenorite"/>
            </a:endParaRPr>
          </a:p>
        </p:txBody>
      </p:sp>
      <p:sp>
        <p:nvSpPr>
          <p:cNvPr id="140" name="PlaceHolder 7"/>
          <p:cNvSpPr>
            <a:spLocks noGrp="1"/>
          </p:cNvSpPr>
          <p:nvPr>
            <p:ph type="body"/>
          </p:nvPr>
        </p:nvSpPr>
        <p:spPr>
          <a:xfrm>
            <a:off x="1486440" y="4826520"/>
            <a:ext cx="4030560" cy="1056960"/>
          </a:xfrm>
          <a:prstGeom prst="rect">
            <a:avLst/>
          </a:prstGeom>
        </p:spPr>
        <p:txBody>
          <a:bodyPr>
            <a:normAutofit/>
          </a:bodyPr>
          <a:p>
            <a:pPr algn="ctr">
              <a:lnSpc>
                <a:spcPct val="100000"/>
              </a:lnSpc>
              <a:spcBef>
                <a:spcPts val="1001"/>
              </a:spcBef>
              <a:tabLst>
                <a:tab algn="l" pos="0"/>
              </a:tabLst>
            </a:pPr>
            <a:r>
              <a:rPr b="0" lang="en-US" sz="1400" spc="-1" strike="noStrike">
                <a:solidFill>
                  <a:srgbClr val="ffffff"/>
                </a:solidFill>
                <a:latin typeface="Tenorite"/>
              </a:rPr>
              <a:t>Click to add text</a:t>
            </a:r>
            <a:endParaRPr b="0" lang="en-US" sz="1400" spc="-1" strike="noStrike">
              <a:solidFill>
                <a:srgbClr val="000000"/>
              </a:solidFill>
              <a:latin typeface="Tenorite"/>
            </a:endParaRPr>
          </a:p>
        </p:txBody>
      </p:sp>
      <p:sp>
        <p:nvSpPr>
          <p:cNvPr id="141" name="PlaceHolder 8"/>
          <p:cNvSpPr>
            <a:spLocks noGrp="1"/>
          </p:cNvSpPr>
          <p:nvPr>
            <p:ph type="body"/>
          </p:nvPr>
        </p:nvSpPr>
        <p:spPr>
          <a:xfrm>
            <a:off x="6672600" y="4319280"/>
            <a:ext cx="4031640" cy="364680"/>
          </a:xfrm>
          <a:prstGeom prst="rect">
            <a:avLst/>
          </a:prstGeom>
        </p:spPr>
        <p:txBody>
          <a:bodyPr>
            <a:normAutofit/>
          </a:bodyPr>
          <a:p>
            <a:pPr>
              <a:lnSpc>
                <a:spcPct val="90000"/>
              </a:lnSpc>
              <a:spcBef>
                <a:spcPts val="1001"/>
              </a:spcBef>
              <a:tabLst>
                <a:tab algn="l" pos="0"/>
              </a:tabLst>
            </a:pPr>
            <a:r>
              <a:rPr b="0" lang="en-US" sz="2000" spc="148" strike="noStrike">
                <a:solidFill>
                  <a:srgbClr val="ffffff"/>
                </a:solidFill>
                <a:latin typeface="Tenorite"/>
              </a:rPr>
              <a:t>CLICK TO ADD SUBTITLE</a:t>
            </a:r>
            <a:endParaRPr b="0" lang="en-US" sz="2000" spc="-1" strike="noStrike">
              <a:solidFill>
                <a:srgbClr val="000000"/>
              </a:solidFill>
              <a:latin typeface="Tenorite"/>
            </a:endParaRPr>
          </a:p>
        </p:txBody>
      </p:sp>
      <p:sp>
        <p:nvSpPr>
          <p:cNvPr id="142" name="PlaceHolder 9"/>
          <p:cNvSpPr>
            <a:spLocks noGrp="1"/>
          </p:cNvSpPr>
          <p:nvPr>
            <p:ph type="body"/>
          </p:nvPr>
        </p:nvSpPr>
        <p:spPr>
          <a:xfrm>
            <a:off x="6673320" y="4826520"/>
            <a:ext cx="4030560" cy="1056960"/>
          </a:xfrm>
          <a:prstGeom prst="rect">
            <a:avLst/>
          </a:prstGeom>
        </p:spPr>
        <p:txBody>
          <a:bodyPr>
            <a:normAutofit/>
          </a:bodyPr>
          <a:p>
            <a:pPr algn="ctr">
              <a:lnSpc>
                <a:spcPct val="100000"/>
              </a:lnSpc>
              <a:spcBef>
                <a:spcPts val="1001"/>
              </a:spcBef>
              <a:tabLst>
                <a:tab algn="l" pos="0"/>
              </a:tabLst>
            </a:pPr>
            <a:r>
              <a:rPr b="0" lang="en-US" sz="1400" spc="-1" strike="noStrike">
                <a:solidFill>
                  <a:srgbClr val="ffffff"/>
                </a:solidFill>
                <a:latin typeface="Tenorite"/>
              </a:rPr>
              <a:t>Click to add text</a:t>
            </a:r>
            <a:endParaRPr b="0" lang="en-US" sz="1400" spc="-1" strike="noStrike">
              <a:solidFill>
                <a:srgbClr val="000000"/>
              </a:solidFill>
              <a:latin typeface="Tenorite"/>
            </a:endParaRPr>
          </a:p>
        </p:txBody>
      </p:sp>
      <p:sp>
        <p:nvSpPr>
          <p:cNvPr id="143" name="PlaceHolder 10"/>
          <p:cNvSpPr>
            <a:spLocks noGrp="1"/>
          </p:cNvSpPr>
          <p:nvPr>
            <p:ph type="dt"/>
          </p:nvPr>
        </p:nvSpPr>
        <p:spPr>
          <a:xfrm>
            <a:off x="838080" y="6356520"/>
            <a:ext cx="2742840" cy="364680"/>
          </a:xfrm>
          <a:prstGeom prst="rect">
            <a:avLst/>
          </a:prstGeom>
        </p:spPr>
        <p:txBody>
          <a:bodyPr anchor="ctr">
            <a:noAutofit/>
          </a:bodyPr>
          <a:p>
            <a:pPr>
              <a:lnSpc>
                <a:spcPct val="100000"/>
              </a:lnSpc>
            </a:pPr>
            <a:r>
              <a:rPr b="0" lang="en-US" sz="900" spc="-1" strike="noStrike">
                <a:solidFill>
                  <a:srgbClr val="8b8b8b"/>
                </a:solidFill>
                <a:latin typeface="Tenorite"/>
              </a:rPr>
              <a:t>20XX</a:t>
            </a:r>
            <a:endParaRPr b="0" lang="en-US" sz="900" spc="-1" strike="noStrike">
              <a:latin typeface="Times New Roman"/>
            </a:endParaRPr>
          </a:p>
        </p:txBody>
      </p:sp>
      <p:sp>
        <p:nvSpPr>
          <p:cNvPr id="144" name="PlaceHolder 11"/>
          <p:cNvSpPr>
            <a:spLocks noGrp="1"/>
          </p:cNvSpPr>
          <p:nvPr>
            <p:ph type="ftr"/>
          </p:nvPr>
        </p:nvSpPr>
        <p:spPr>
          <a:xfrm>
            <a:off x="4038480" y="6356520"/>
            <a:ext cx="4114440" cy="364680"/>
          </a:xfrm>
          <a:prstGeom prst="rect">
            <a:avLst/>
          </a:prstGeom>
        </p:spPr>
        <p:txBody>
          <a:bodyPr anchor="ctr">
            <a:noAutofit/>
          </a:bodyPr>
          <a:p>
            <a:pPr algn="ctr">
              <a:lnSpc>
                <a:spcPct val="100000"/>
              </a:lnSpc>
            </a:pPr>
            <a:r>
              <a:rPr b="0" lang="en-US" sz="900" spc="-1" strike="noStrike">
                <a:solidFill>
                  <a:srgbClr val="8b8b8b"/>
                </a:solidFill>
                <a:latin typeface="Tenorite"/>
              </a:rPr>
              <a:t>Pitch Deck</a:t>
            </a:r>
            <a:endParaRPr b="0" lang="en-US" sz="900" spc="-1" strike="noStrike">
              <a:latin typeface="Times New Roman"/>
            </a:endParaRPr>
          </a:p>
        </p:txBody>
      </p:sp>
      <p:sp>
        <p:nvSpPr>
          <p:cNvPr id="145" name="PlaceHolder 12"/>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A46E8838-3EAC-4966-BD5F-1F0CB9A0FFB9}" type="slidenum">
              <a:rPr b="0" lang="en-US" sz="900" spc="-1" strike="noStrike">
                <a:solidFill>
                  <a:srgbClr val="8b8b8b"/>
                </a:solidFill>
                <a:latin typeface="Tenorite"/>
              </a:rPr>
              <a:t>&lt;number&gt;</a:t>
            </a:fld>
            <a:endParaRPr b="0" lang="en-US" sz="900" spc="-1" strike="noStrike">
              <a:latin typeface="Times New Roman"/>
            </a:endParaRPr>
          </a:p>
        </p:txBody>
      </p:sp>
      <p:sp>
        <p:nvSpPr>
          <p:cNvPr id="146" name="Line 13"/>
          <p:cNvSpPr/>
          <p:nvPr/>
        </p:nvSpPr>
        <p:spPr>
          <a:xfrm>
            <a:off x="8688240" y="0"/>
            <a:ext cx="3503520" cy="2352600"/>
          </a:xfrm>
          <a:prstGeom prst="line">
            <a:avLst/>
          </a:prstGeom>
          <a:ln>
            <a:solidFill>
              <a:schemeClr val="accent1"/>
            </a:solidFill>
          </a:ln>
        </p:spPr>
        <p:style>
          <a:lnRef idx="1">
            <a:schemeClr val="accent1"/>
          </a:lnRef>
          <a:fillRef idx="0">
            <a:schemeClr val="accent1"/>
          </a:fillRef>
          <a:effectRef idx="0">
            <a:schemeClr val="accent1"/>
          </a:effectRef>
          <a:fontRef idx="minor"/>
        </p:style>
      </p:sp>
      <p:sp>
        <p:nvSpPr>
          <p:cNvPr id="147" name="Line 14"/>
          <p:cNvSpPr/>
          <p:nvPr/>
        </p:nvSpPr>
        <p:spPr>
          <a:xfrm>
            <a:off x="9720720" y="0"/>
            <a:ext cx="2471040" cy="2698920"/>
          </a:xfrm>
          <a:prstGeom prst="line">
            <a:avLst/>
          </a:prstGeom>
          <a:ln>
            <a:solidFill>
              <a:schemeClr val="accent1"/>
            </a:solidFill>
          </a:ln>
        </p:spPr>
        <p:style>
          <a:lnRef idx="1">
            <a:schemeClr val="accent1"/>
          </a:lnRef>
          <a:fillRef idx="0">
            <a:schemeClr val="accent1"/>
          </a:fillRef>
          <a:effectRef idx="0">
            <a:schemeClr val="accent1"/>
          </a:effectRef>
          <a:fontRef idx="minor"/>
        </p:style>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6df"/>
        </a:solidFill>
      </p:bgPr>
    </p:bg>
    <p:spTree>
      <p:nvGrpSpPr>
        <p:cNvPr id="1" name=""/>
        <p:cNvGrpSpPr/>
        <p:nvPr/>
      </p:nvGrpSpPr>
      <p:grpSpPr>
        <a:xfrm>
          <a:off x="0" y="0"/>
          <a:ext cx="0" cy="0"/>
          <a:chOff x="0" y="0"/>
          <a:chExt cx="0" cy="0"/>
        </a:xfrm>
      </p:grpSpPr>
      <p:sp>
        <p:nvSpPr>
          <p:cNvPr id="184" name="PlaceHolder 1"/>
          <p:cNvSpPr>
            <a:spLocks noGrp="1"/>
          </p:cNvSpPr>
          <p:nvPr>
            <p:ph type="title"/>
          </p:nvPr>
        </p:nvSpPr>
        <p:spPr>
          <a:xfrm>
            <a:off x="1362240" y="1671480"/>
            <a:ext cx="5111280" cy="1204560"/>
          </a:xfrm>
          <a:prstGeom prst="rect">
            <a:avLst/>
          </a:prstGeom>
        </p:spPr>
        <p:txBody>
          <a:bodyPr anchor="b">
            <a:normAutofit/>
          </a:bodyPr>
          <a:p>
            <a:pPr>
              <a:lnSpc>
                <a:spcPct val="90000"/>
              </a:lnSpc>
            </a:pPr>
            <a:r>
              <a:rPr b="0" lang="en-US" sz="2800" spc="148" strike="noStrike" cap="all">
                <a:solidFill>
                  <a:srgbClr val="000000"/>
                </a:solidFill>
                <a:latin typeface="Tenorite"/>
              </a:rPr>
              <a:t>CLICK TO EDIT MASTER TITLE STYLE</a:t>
            </a:r>
            <a:endParaRPr b="0" lang="en-US" sz="2800" spc="-1" strike="noStrike">
              <a:solidFill>
                <a:srgbClr val="000000"/>
              </a:solidFill>
              <a:latin typeface="Tenorite"/>
            </a:endParaRPr>
          </a:p>
        </p:txBody>
      </p:sp>
      <p:sp>
        <p:nvSpPr>
          <p:cNvPr id="185" name="PlaceHolder 2"/>
          <p:cNvSpPr>
            <a:spLocks noGrp="1"/>
          </p:cNvSpPr>
          <p:nvPr>
            <p:ph type="body"/>
          </p:nvPr>
        </p:nvSpPr>
        <p:spPr>
          <a:xfrm>
            <a:off x="1362240" y="3660840"/>
            <a:ext cx="5111280" cy="1525320"/>
          </a:xfrm>
          <a:prstGeom prst="rect">
            <a:avLst/>
          </a:prstGeom>
        </p:spPr>
        <p:txBody>
          <a:bodyPr>
            <a:normAutofit/>
          </a:bodyPr>
          <a:p>
            <a:pPr>
              <a:lnSpc>
                <a:spcPct val="100000"/>
              </a:lnSpc>
              <a:spcBef>
                <a:spcPts val="1001"/>
              </a:spcBef>
              <a:tabLst>
                <a:tab algn="l" pos="0"/>
              </a:tabLst>
            </a:pPr>
            <a:r>
              <a:rPr b="0" lang="en-US" sz="1400" spc="49" strike="noStrike">
                <a:solidFill>
                  <a:srgbClr val="000000"/>
                </a:solidFill>
                <a:latin typeface="Tenorite"/>
              </a:rPr>
              <a:t>Click to edit Master text styles</a:t>
            </a:r>
            <a:endParaRPr b="0" lang="en-US" sz="1400" spc="-1" strike="noStrike">
              <a:solidFill>
                <a:srgbClr val="000000"/>
              </a:solidFill>
              <a:latin typeface="Tenorite"/>
            </a:endParaRPr>
          </a:p>
        </p:txBody>
      </p:sp>
      <p:sp>
        <p:nvSpPr>
          <p:cNvPr id="186" name="Line 3"/>
          <p:cNvSpPr/>
          <p:nvPr/>
        </p:nvSpPr>
        <p:spPr>
          <a:xfrm>
            <a:off x="9096120" y="1496880"/>
            <a:ext cx="309564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87" name="Line 4"/>
          <p:cNvSpPr/>
          <p:nvPr/>
        </p:nvSpPr>
        <p:spPr>
          <a:xfrm flipH="1">
            <a:off x="6953040" y="-25200"/>
            <a:ext cx="3791160" cy="690192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88" name="PlaceHolder 5"/>
          <p:cNvSpPr>
            <a:spLocks noGrp="1"/>
          </p:cNvSpPr>
          <p:nvPr>
            <p:ph type="dt"/>
          </p:nvPr>
        </p:nvSpPr>
        <p:spPr>
          <a:xfrm>
            <a:off x="838080" y="6356520"/>
            <a:ext cx="2742840" cy="364680"/>
          </a:xfrm>
          <a:prstGeom prst="rect">
            <a:avLst/>
          </a:prstGeom>
        </p:spPr>
        <p:txBody>
          <a:bodyPr anchor="ctr">
            <a:noAutofit/>
          </a:bodyPr>
          <a:p>
            <a:pPr>
              <a:lnSpc>
                <a:spcPct val="100000"/>
              </a:lnSpc>
            </a:pPr>
            <a:r>
              <a:rPr b="0" lang="en-US" sz="900" spc="-1" strike="noStrike">
                <a:solidFill>
                  <a:srgbClr val="8b8b8b"/>
                </a:solidFill>
                <a:latin typeface="Tenorite"/>
              </a:rPr>
              <a:t>20XX</a:t>
            </a:r>
            <a:endParaRPr b="0" lang="en-US" sz="900" spc="-1" strike="noStrike">
              <a:latin typeface="Times New Roman"/>
            </a:endParaRPr>
          </a:p>
        </p:txBody>
      </p:sp>
      <p:sp>
        <p:nvSpPr>
          <p:cNvPr id="189" name="PlaceHolder 6"/>
          <p:cNvSpPr>
            <a:spLocks noGrp="1"/>
          </p:cNvSpPr>
          <p:nvPr>
            <p:ph type="ftr"/>
          </p:nvPr>
        </p:nvSpPr>
        <p:spPr>
          <a:xfrm>
            <a:off x="5224320" y="6356520"/>
            <a:ext cx="1742760" cy="364680"/>
          </a:xfrm>
          <a:prstGeom prst="rect">
            <a:avLst/>
          </a:prstGeom>
        </p:spPr>
        <p:txBody>
          <a:bodyPr anchor="ctr">
            <a:noAutofit/>
          </a:bodyPr>
          <a:p>
            <a:pPr algn="ctr">
              <a:lnSpc>
                <a:spcPct val="100000"/>
              </a:lnSpc>
            </a:pPr>
            <a:r>
              <a:rPr b="0" lang="en-US" sz="900" spc="-1" strike="noStrike">
                <a:solidFill>
                  <a:srgbClr val="8b8b8b"/>
                </a:solidFill>
                <a:latin typeface="Tenorite"/>
              </a:rPr>
              <a:t>Pitch Deck</a:t>
            </a:r>
            <a:endParaRPr b="0" lang="en-US" sz="900" spc="-1" strike="noStrike">
              <a:latin typeface="Times New Roman"/>
            </a:endParaRPr>
          </a:p>
        </p:txBody>
      </p:sp>
      <p:sp>
        <p:nvSpPr>
          <p:cNvPr id="190" name="PlaceHolder 7"/>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3E516509-B07A-4ADC-B324-91C996A5E257}" type="slidenum">
              <a:rPr b="0" lang="en-US" sz="900" spc="-1" strike="noStrike">
                <a:solidFill>
                  <a:srgbClr val="8b8b8b"/>
                </a:solidFill>
                <a:latin typeface="Tenorite"/>
              </a:rPr>
              <a:t>&lt;number&gt;</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7" name="PlaceHolder 1"/>
          <p:cNvSpPr>
            <a:spLocks noGrp="1"/>
          </p:cNvSpPr>
          <p:nvPr>
            <p:ph type="body"/>
          </p:nvPr>
        </p:nvSpPr>
        <p:spPr>
          <a:xfrm>
            <a:off x="838080" y="2111400"/>
            <a:ext cx="10515240" cy="3744720"/>
          </a:xfrm>
          <a:prstGeom prst="rect">
            <a:avLst/>
          </a:prstGeom>
        </p:spPr>
        <p:txBody>
          <a:bodyPr lIns="90000" rIns="90000" tIns="45000" bIns="45000">
            <a:noAutofit/>
          </a:bodyPr>
          <a:p>
            <a:pPr>
              <a:lnSpc>
                <a:spcPct val="100000"/>
              </a:lnSpc>
            </a:pPr>
            <a:r>
              <a:rPr b="0" lang="en-US" sz="1800" spc="-1" strike="noStrike">
                <a:solidFill>
                  <a:srgbClr val="000000"/>
                </a:solidFill>
                <a:latin typeface="Tenorite"/>
              </a:rPr>
              <a:t>Click icon to add table</a:t>
            </a:r>
            <a:endParaRPr b="0" lang="en-US" sz="1800" spc="-1" strike="noStrike">
              <a:solidFill>
                <a:srgbClr val="000000"/>
              </a:solidFill>
              <a:latin typeface="Tenorite"/>
            </a:endParaRPr>
          </a:p>
        </p:txBody>
      </p:sp>
      <p:sp>
        <p:nvSpPr>
          <p:cNvPr id="228" name="PlaceHolder 2"/>
          <p:cNvSpPr>
            <a:spLocks noGrp="1"/>
          </p:cNvSpPr>
          <p:nvPr>
            <p:ph type="title"/>
          </p:nvPr>
        </p:nvSpPr>
        <p:spPr>
          <a:xfrm>
            <a:off x="838080" y="365040"/>
            <a:ext cx="10515240" cy="1325160"/>
          </a:xfrm>
          <a:prstGeom prst="rect">
            <a:avLst/>
          </a:prstGeom>
        </p:spPr>
        <p:txBody>
          <a:bodyPr anchor="ctr">
            <a:normAutofit/>
          </a:bodyPr>
          <a:p>
            <a:pPr algn="ctr">
              <a:lnSpc>
                <a:spcPct val="90000"/>
              </a:lnSpc>
            </a:pPr>
            <a:r>
              <a:rPr b="0" lang="en-US" sz="2800" spc="148" strike="noStrike" cap="all">
                <a:solidFill>
                  <a:srgbClr val="000000"/>
                </a:solidFill>
                <a:latin typeface="Tenorite"/>
              </a:rPr>
              <a:t>CLICK TO EDIT MASTER TITLE STYLE</a:t>
            </a:r>
            <a:endParaRPr b="0" lang="en-US" sz="2800" spc="-1" strike="noStrike">
              <a:solidFill>
                <a:srgbClr val="000000"/>
              </a:solidFill>
              <a:latin typeface="Tenorite"/>
            </a:endParaRPr>
          </a:p>
        </p:txBody>
      </p:sp>
      <p:sp>
        <p:nvSpPr>
          <p:cNvPr id="229"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r>
              <a:rPr b="0" lang="en-US" sz="900" spc="-1" strike="noStrike">
                <a:solidFill>
                  <a:srgbClr val="8b8b8b"/>
                </a:solidFill>
                <a:latin typeface="Tenorite"/>
              </a:rPr>
              <a:t>20XX</a:t>
            </a:r>
            <a:endParaRPr b="0" lang="en-US" sz="900" spc="-1" strike="noStrike">
              <a:latin typeface="Times New Roman"/>
            </a:endParaRPr>
          </a:p>
        </p:txBody>
      </p:sp>
      <p:sp>
        <p:nvSpPr>
          <p:cNvPr id="230" name="PlaceHolder 4"/>
          <p:cNvSpPr>
            <a:spLocks noGrp="1"/>
          </p:cNvSpPr>
          <p:nvPr>
            <p:ph type="ftr"/>
          </p:nvPr>
        </p:nvSpPr>
        <p:spPr>
          <a:xfrm>
            <a:off x="4038480" y="6356520"/>
            <a:ext cx="4114440" cy="364680"/>
          </a:xfrm>
          <a:prstGeom prst="rect">
            <a:avLst/>
          </a:prstGeom>
        </p:spPr>
        <p:txBody>
          <a:bodyPr anchor="ctr">
            <a:noAutofit/>
          </a:bodyPr>
          <a:p>
            <a:pPr algn="ctr">
              <a:lnSpc>
                <a:spcPct val="100000"/>
              </a:lnSpc>
            </a:pPr>
            <a:r>
              <a:rPr b="0" lang="en-US" sz="900" spc="-1" strike="noStrike">
                <a:solidFill>
                  <a:srgbClr val="8b8b8b"/>
                </a:solidFill>
                <a:latin typeface="Tenorite"/>
              </a:rPr>
              <a:t>Pitch Deck</a:t>
            </a:r>
            <a:endParaRPr b="0" lang="en-US" sz="900" spc="-1" strike="noStrike">
              <a:latin typeface="Times New Roman"/>
            </a:endParaRPr>
          </a:p>
        </p:txBody>
      </p:sp>
      <p:sp>
        <p:nvSpPr>
          <p:cNvPr id="231"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2EF738EC-A62C-4D21-920C-89168380FE18}" type="slidenum">
              <a:rPr b="0" lang="en-US" sz="900" spc="-1" strike="noStrike">
                <a:solidFill>
                  <a:srgbClr val="8b8b8b"/>
                </a:solidFill>
                <a:latin typeface="Tenorite"/>
              </a:rPr>
              <a:t>&lt;number&gt;</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68" name="PlaceHolder 1"/>
          <p:cNvSpPr>
            <a:spLocks noGrp="1"/>
          </p:cNvSpPr>
          <p:nvPr>
            <p:ph type="title"/>
          </p:nvPr>
        </p:nvSpPr>
        <p:spPr>
          <a:xfrm>
            <a:off x="4267080" y="1615680"/>
            <a:ext cx="4179240" cy="1524240"/>
          </a:xfrm>
          <a:prstGeom prst="rect">
            <a:avLst/>
          </a:prstGeom>
        </p:spPr>
        <p:txBody>
          <a:bodyPr anchor="b">
            <a:noAutofit/>
          </a:bodyPr>
          <a:p>
            <a:pPr>
              <a:lnSpc>
                <a:spcPct val="90000"/>
              </a:lnSpc>
            </a:pPr>
            <a:r>
              <a:rPr b="0" lang="en-US" sz="3200" spc="148" strike="noStrike" cap="all">
                <a:solidFill>
                  <a:srgbClr val="ffffff"/>
                </a:solidFill>
                <a:latin typeface="Tenorite"/>
              </a:rPr>
              <a:t>CLICK TO EDIT MASTER TITLE STYLE</a:t>
            </a:r>
            <a:endParaRPr b="0" lang="en-US" sz="3200" spc="-1" strike="noStrike">
              <a:solidFill>
                <a:srgbClr val="000000"/>
              </a:solidFill>
              <a:latin typeface="Tenorite"/>
            </a:endParaRPr>
          </a:p>
        </p:txBody>
      </p:sp>
      <p:pic>
        <p:nvPicPr>
          <p:cNvPr id="269" name="Graphic 5" descr=""/>
          <p:cNvPicPr/>
          <p:nvPr/>
        </p:nvPicPr>
        <p:blipFill>
          <a:blip r:embed="rId2"/>
          <a:stretch/>
        </p:blipFill>
        <p:spPr>
          <a:xfrm>
            <a:off x="0" y="0"/>
            <a:ext cx="3176640" cy="6857640"/>
          </a:xfrm>
          <a:prstGeom prst="rect">
            <a:avLst/>
          </a:prstGeom>
          <a:ln>
            <a:noFill/>
          </a:ln>
        </p:spPr>
      </p:pic>
      <p:sp>
        <p:nvSpPr>
          <p:cNvPr id="270" name="PlaceHolder 2"/>
          <p:cNvSpPr>
            <a:spLocks noGrp="1"/>
          </p:cNvSpPr>
          <p:nvPr>
            <p:ph type="dt"/>
          </p:nvPr>
        </p:nvSpPr>
        <p:spPr>
          <a:xfrm>
            <a:off x="4267080" y="6356520"/>
            <a:ext cx="1774080" cy="364680"/>
          </a:xfrm>
          <a:prstGeom prst="rect">
            <a:avLst/>
          </a:prstGeom>
        </p:spPr>
        <p:txBody>
          <a:bodyPr anchor="ctr">
            <a:noAutofit/>
          </a:bodyPr>
          <a:p>
            <a:pPr>
              <a:lnSpc>
                <a:spcPct val="100000"/>
              </a:lnSpc>
            </a:pPr>
            <a:r>
              <a:rPr b="0" lang="en-US" sz="900" spc="-1" strike="noStrike">
                <a:solidFill>
                  <a:srgbClr val="8b8b8b"/>
                </a:solidFill>
                <a:latin typeface="Tenorite"/>
              </a:rPr>
              <a:t>20XX</a:t>
            </a:r>
            <a:endParaRPr b="0" lang="en-US" sz="900" spc="-1" strike="noStrike">
              <a:latin typeface="Times New Roman"/>
            </a:endParaRPr>
          </a:p>
        </p:txBody>
      </p:sp>
      <p:sp>
        <p:nvSpPr>
          <p:cNvPr id="271" name="PlaceHolder 3"/>
          <p:cNvSpPr>
            <a:spLocks noGrp="1"/>
          </p:cNvSpPr>
          <p:nvPr>
            <p:ph type="ftr"/>
          </p:nvPr>
        </p:nvSpPr>
        <p:spPr>
          <a:xfrm>
            <a:off x="6479640" y="6356520"/>
            <a:ext cx="2661120" cy="364680"/>
          </a:xfrm>
          <a:prstGeom prst="rect">
            <a:avLst/>
          </a:prstGeom>
        </p:spPr>
        <p:txBody>
          <a:bodyPr anchor="ctr">
            <a:noAutofit/>
          </a:bodyPr>
          <a:p>
            <a:pPr algn="ctr">
              <a:lnSpc>
                <a:spcPct val="100000"/>
              </a:lnSpc>
            </a:pPr>
            <a:r>
              <a:rPr b="0" lang="en-US" sz="900" spc="-1" strike="noStrike">
                <a:solidFill>
                  <a:srgbClr val="8b8b8b"/>
                </a:solidFill>
                <a:latin typeface="Tenorite"/>
              </a:rPr>
              <a:t>Pitch Deck</a:t>
            </a:r>
            <a:endParaRPr b="0" lang="en-US" sz="900" spc="-1" strike="noStrike">
              <a:latin typeface="Times New Roman"/>
            </a:endParaRPr>
          </a:p>
        </p:txBody>
      </p:sp>
      <p:sp>
        <p:nvSpPr>
          <p:cNvPr id="272" name="PlaceHolder 4"/>
          <p:cNvSpPr>
            <a:spLocks noGrp="1"/>
          </p:cNvSpPr>
          <p:nvPr>
            <p:ph type="sldNum"/>
          </p:nvPr>
        </p:nvSpPr>
        <p:spPr>
          <a:xfrm>
            <a:off x="9579600" y="6356520"/>
            <a:ext cx="1774080" cy="364680"/>
          </a:xfrm>
          <a:prstGeom prst="rect">
            <a:avLst/>
          </a:prstGeom>
        </p:spPr>
        <p:txBody>
          <a:bodyPr anchor="ctr">
            <a:noAutofit/>
          </a:bodyPr>
          <a:p>
            <a:pPr algn="r">
              <a:lnSpc>
                <a:spcPct val="100000"/>
              </a:lnSpc>
            </a:pPr>
            <a:fld id="{16CD8F26-A5EF-4DD9-96D9-40B4E7E4BB47}" type="slidenum">
              <a:rPr b="0" lang="en-US" sz="900" spc="-1" strike="noStrike">
                <a:solidFill>
                  <a:srgbClr val="8b8b8b"/>
                </a:solidFill>
                <a:latin typeface="Tenorite"/>
              </a:rPr>
              <a:t>&lt;number&gt;</a:t>
            </a:fld>
            <a:endParaRPr b="0" lang="en-US" sz="900" spc="-1" strike="noStrike">
              <a:latin typeface="Times New Roman"/>
            </a:endParaRPr>
          </a:p>
        </p:txBody>
      </p:sp>
      <p:sp>
        <p:nvSpPr>
          <p:cNvPr id="273"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2800" spc="-1" strike="noStrike">
                <a:solidFill>
                  <a:srgbClr val="000000"/>
                </a:solidFill>
                <a:latin typeface="Tenorite"/>
              </a:rPr>
              <a:t>Click to edit the outline text format</a:t>
            </a:r>
            <a:endParaRPr b="0" lang="en-US" sz="2800" spc="-1" strike="noStrike">
              <a:solidFill>
                <a:srgbClr val="000000"/>
              </a:solidFill>
              <a:latin typeface="Tenorite"/>
            </a:endParaRPr>
          </a:p>
          <a:p>
            <a:pPr lvl="1" marL="864000" indent="-324000">
              <a:spcBef>
                <a:spcPts val="1134"/>
              </a:spcBef>
              <a:buClr>
                <a:srgbClr val="ffffff"/>
              </a:buClr>
              <a:buSzPct val="75000"/>
              <a:buFont typeface="Symbol" charset="2"/>
              <a:buChar char=""/>
            </a:pPr>
            <a:r>
              <a:rPr b="0" lang="en-US" sz="2000" spc="-1" strike="noStrike">
                <a:solidFill>
                  <a:srgbClr val="000000"/>
                </a:solidFill>
                <a:latin typeface="Tenorite"/>
              </a:rPr>
              <a:t>Second Outline Level</a:t>
            </a:r>
            <a:endParaRPr b="0" lang="en-US" sz="2000" spc="-1" strike="noStrike">
              <a:solidFill>
                <a:srgbClr val="000000"/>
              </a:solidFill>
              <a:latin typeface="Tenorite"/>
            </a:endParaRPr>
          </a:p>
          <a:p>
            <a:pPr lvl="2" marL="1296000" indent="-288000">
              <a:spcBef>
                <a:spcPts val="850"/>
              </a:spcBef>
              <a:buClr>
                <a:srgbClr val="ffffff"/>
              </a:buClr>
              <a:buSzPct val="45000"/>
              <a:buFont typeface="Wingdings" charset="2"/>
              <a:buChar char=""/>
            </a:pPr>
            <a:r>
              <a:rPr b="0" lang="en-US" sz="1800" spc="-1" strike="noStrike">
                <a:solidFill>
                  <a:srgbClr val="000000"/>
                </a:solidFill>
                <a:latin typeface="Tenorite"/>
              </a:rPr>
              <a:t>Third Outline Level</a:t>
            </a:r>
            <a:endParaRPr b="0" lang="en-US" sz="1800" spc="-1" strike="noStrike">
              <a:solidFill>
                <a:srgbClr val="000000"/>
              </a:solidFill>
              <a:latin typeface="Tenorite"/>
            </a:endParaRPr>
          </a:p>
          <a:p>
            <a:pPr lvl="3" marL="1728000" indent="-216000">
              <a:spcBef>
                <a:spcPts val="567"/>
              </a:spcBef>
              <a:buClr>
                <a:srgbClr val="ffffff"/>
              </a:buClr>
              <a:buSzPct val="75000"/>
              <a:buFont typeface="Symbol" charset="2"/>
              <a:buChar char=""/>
            </a:pPr>
            <a:r>
              <a:rPr b="0" lang="en-US" sz="1800" spc="-1" strike="noStrike">
                <a:solidFill>
                  <a:srgbClr val="000000"/>
                </a:solidFill>
                <a:latin typeface="Tenorite"/>
              </a:rPr>
              <a:t>Fourth Outline Level</a:t>
            </a:r>
            <a:endParaRPr b="0" lang="en-US" sz="1800" spc="-1" strike="noStrike">
              <a:solidFill>
                <a:srgbClr val="000000"/>
              </a:solidFill>
              <a:latin typeface="Tenorite"/>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Tenorite"/>
              </a:rPr>
              <a:t>Fifth Outline Level</a:t>
            </a:r>
            <a:endParaRPr b="0" lang="en-US" sz="2000" spc="-1" strike="noStrike">
              <a:solidFill>
                <a:srgbClr val="000000"/>
              </a:solidFill>
              <a:latin typeface="Tenorite"/>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Tenorite"/>
              </a:rPr>
              <a:t>Sixth Outline Level</a:t>
            </a:r>
            <a:endParaRPr b="0" lang="en-US" sz="2000" spc="-1" strike="noStrike">
              <a:solidFill>
                <a:srgbClr val="000000"/>
              </a:solidFill>
              <a:latin typeface="Tenorite"/>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Tenorite"/>
              </a:rPr>
              <a:t>Seventh Outline Level</a:t>
            </a:r>
            <a:endParaRPr b="0" lang="en-US" sz="2000" spc="-1" strike="noStrike">
              <a:solidFill>
                <a:srgbClr val="000000"/>
              </a:solidFill>
              <a:latin typeface="Tenorite"/>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10" name="Graphic 6" descr=""/>
          <p:cNvPicPr/>
          <p:nvPr/>
        </p:nvPicPr>
        <p:blipFill>
          <a:blip r:embed="rId2"/>
          <a:stretch/>
        </p:blipFill>
        <p:spPr>
          <a:xfrm>
            <a:off x="0" y="0"/>
            <a:ext cx="5581440" cy="6857640"/>
          </a:xfrm>
          <a:prstGeom prst="rect">
            <a:avLst/>
          </a:prstGeom>
          <a:ln>
            <a:noFill/>
          </a:ln>
        </p:spPr>
      </p:pic>
      <p:sp>
        <p:nvSpPr>
          <p:cNvPr id="311" name="PlaceHolder 1"/>
          <p:cNvSpPr>
            <a:spLocks noGrp="1"/>
          </p:cNvSpPr>
          <p:nvPr>
            <p:ph type="title"/>
          </p:nvPr>
        </p:nvSpPr>
        <p:spPr>
          <a:xfrm>
            <a:off x="5920200" y="1152720"/>
            <a:ext cx="5431680" cy="846000"/>
          </a:xfrm>
          <a:prstGeom prst="rect">
            <a:avLst/>
          </a:prstGeom>
        </p:spPr>
        <p:txBody>
          <a:bodyPr>
            <a:normAutofit/>
          </a:bodyPr>
          <a:p>
            <a:pPr>
              <a:lnSpc>
                <a:spcPct val="90000"/>
              </a:lnSpc>
            </a:pPr>
            <a:r>
              <a:rPr b="0" lang="en-US" sz="2800" spc="148" strike="noStrike" cap="all">
                <a:solidFill>
                  <a:srgbClr val="000000"/>
                </a:solidFill>
                <a:latin typeface="Tenorite"/>
              </a:rPr>
              <a:t>CLICK TO EDIT MASTER TITLE STYLE</a:t>
            </a:r>
            <a:endParaRPr b="0" lang="en-US" sz="2800" spc="-1" strike="noStrike">
              <a:solidFill>
                <a:srgbClr val="000000"/>
              </a:solidFill>
              <a:latin typeface="Tenorite"/>
            </a:endParaRPr>
          </a:p>
        </p:txBody>
      </p:sp>
      <p:sp>
        <p:nvSpPr>
          <p:cNvPr id="312" name="Line 2"/>
          <p:cNvSpPr/>
          <p:nvPr/>
        </p:nvSpPr>
        <p:spPr>
          <a:xfrm flipV="1">
            <a:off x="2209680" y="0"/>
            <a:ext cx="2438280" cy="685800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313" name="PlaceHolder 3"/>
          <p:cNvSpPr>
            <a:spLocks noGrp="1"/>
          </p:cNvSpPr>
          <p:nvPr>
            <p:ph type="body"/>
          </p:nvPr>
        </p:nvSpPr>
        <p:spPr>
          <a:xfrm>
            <a:off x="5922360" y="2469600"/>
            <a:ext cx="5432760" cy="364680"/>
          </a:xfrm>
          <a:prstGeom prst="rect">
            <a:avLst/>
          </a:prstGeom>
        </p:spPr>
        <p:txBody>
          <a:bodyPr>
            <a:normAutofit/>
          </a:bodyPr>
          <a:p>
            <a:pPr>
              <a:lnSpc>
                <a:spcPct val="90000"/>
              </a:lnSpc>
              <a:spcBef>
                <a:spcPts val="1001"/>
              </a:spcBef>
              <a:tabLst>
                <a:tab algn="l" pos="0"/>
              </a:tabLst>
            </a:pPr>
            <a:r>
              <a:rPr b="0" lang="en-US" sz="2000" spc="148" strike="noStrike" cap="all">
                <a:solidFill>
                  <a:srgbClr val="000000"/>
                </a:solidFill>
                <a:latin typeface="Tenorite"/>
              </a:rPr>
              <a:t>CLICK TO ADD SUBTITLE</a:t>
            </a:r>
            <a:endParaRPr b="0" lang="en-US" sz="2000" spc="-1" strike="noStrike">
              <a:solidFill>
                <a:srgbClr val="000000"/>
              </a:solidFill>
              <a:latin typeface="Tenorite"/>
            </a:endParaRPr>
          </a:p>
        </p:txBody>
      </p:sp>
      <p:sp>
        <p:nvSpPr>
          <p:cNvPr id="314" name="PlaceHolder 4"/>
          <p:cNvSpPr>
            <a:spLocks noGrp="1"/>
          </p:cNvSpPr>
          <p:nvPr>
            <p:ph type="body"/>
          </p:nvPr>
        </p:nvSpPr>
        <p:spPr>
          <a:xfrm>
            <a:off x="5922000" y="2799000"/>
            <a:ext cx="5431680" cy="557640"/>
          </a:xfrm>
          <a:prstGeom prst="rect">
            <a:avLst/>
          </a:prstGeom>
        </p:spPr>
        <p:txBody>
          <a:bodyPr>
            <a:normAutofit/>
          </a:bodyPr>
          <a:p>
            <a:pPr>
              <a:lnSpc>
                <a:spcPct val="100000"/>
              </a:lnSpc>
              <a:spcBef>
                <a:spcPts val="1001"/>
              </a:spcBef>
              <a:tabLst>
                <a:tab algn="l" pos="0"/>
              </a:tabLst>
            </a:pPr>
            <a:r>
              <a:rPr b="0" lang="en-US" sz="1400" spc="-1" strike="noStrike">
                <a:solidFill>
                  <a:srgbClr val="000000"/>
                </a:solidFill>
                <a:latin typeface="Tenorite"/>
              </a:rPr>
              <a:t>Click to add text</a:t>
            </a:r>
            <a:endParaRPr b="0" lang="en-US" sz="1400" spc="-1" strike="noStrike">
              <a:solidFill>
                <a:srgbClr val="000000"/>
              </a:solidFill>
              <a:latin typeface="Tenorite"/>
            </a:endParaRPr>
          </a:p>
        </p:txBody>
      </p:sp>
      <p:sp>
        <p:nvSpPr>
          <p:cNvPr id="315" name="PlaceHolder 5"/>
          <p:cNvSpPr>
            <a:spLocks noGrp="1"/>
          </p:cNvSpPr>
          <p:nvPr>
            <p:ph type="body"/>
          </p:nvPr>
        </p:nvSpPr>
        <p:spPr>
          <a:xfrm>
            <a:off x="5922360" y="3569400"/>
            <a:ext cx="5432760" cy="364680"/>
          </a:xfrm>
          <a:prstGeom prst="rect">
            <a:avLst/>
          </a:prstGeom>
        </p:spPr>
        <p:txBody>
          <a:bodyPr>
            <a:normAutofit/>
          </a:bodyPr>
          <a:p>
            <a:pPr>
              <a:lnSpc>
                <a:spcPct val="90000"/>
              </a:lnSpc>
              <a:spcBef>
                <a:spcPts val="1001"/>
              </a:spcBef>
              <a:tabLst>
                <a:tab algn="l" pos="0"/>
              </a:tabLst>
            </a:pPr>
            <a:r>
              <a:rPr b="0" lang="en-US" sz="2000" spc="148" strike="noStrike" cap="all">
                <a:solidFill>
                  <a:srgbClr val="000000"/>
                </a:solidFill>
                <a:latin typeface="Tenorite"/>
              </a:rPr>
              <a:t>CLICK TO ADD SUBTITLE</a:t>
            </a:r>
            <a:endParaRPr b="0" lang="en-US" sz="2000" spc="-1" strike="noStrike">
              <a:solidFill>
                <a:srgbClr val="000000"/>
              </a:solidFill>
              <a:latin typeface="Tenorite"/>
            </a:endParaRPr>
          </a:p>
        </p:txBody>
      </p:sp>
      <p:sp>
        <p:nvSpPr>
          <p:cNvPr id="316" name="PlaceHolder 6"/>
          <p:cNvSpPr>
            <a:spLocks noGrp="1"/>
          </p:cNvSpPr>
          <p:nvPr>
            <p:ph type="body"/>
          </p:nvPr>
        </p:nvSpPr>
        <p:spPr>
          <a:xfrm>
            <a:off x="5922000" y="3898800"/>
            <a:ext cx="5431680" cy="557640"/>
          </a:xfrm>
          <a:prstGeom prst="rect">
            <a:avLst/>
          </a:prstGeom>
        </p:spPr>
        <p:txBody>
          <a:bodyPr>
            <a:normAutofit/>
          </a:bodyPr>
          <a:p>
            <a:pPr>
              <a:lnSpc>
                <a:spcPct val="100000"/>
              </a:lnSpc>
              <a:spcBef>
                <a:spcPts val="1001"/>
              </a:spcBef>
              <a:tabLst>
                <a:tab algn="l" pos="0"/>
              </a:tabLst>
            </a:pPr>
            <a:r>
              <a:rPr b="0" lang="en-US" sz="1400" spc="-1" strike="noStrike">
                <a:solidFill>
                  <a:srgbClr val="000000"/>
                </a:solidFill>
                <a:latin typeface="Tenorite"/>
              </a:rPr>
              <a:t>Click to add text</a:t>
            </a:r>
            <a:endParaRPr b="0" lang="en-US" sz="1400" spc="-1" strike="noStrike">
              <a:solidFill>
                <a:srgbClr val="000000"/>
              </a:solidFill>
              <a:latin typeface="Tenorite"/>
            </a:endParaRPr>
          </a:p>
        </p:txBody>
      </p:sp>
      <p:sp>
        <p:nvSpPr>
          <p:cNvPr id="317" name="PlaceHolder 7"/>
          <p:cNvSpPr>
            <a:spLocks noGrp="1"/>
          </p:cNvSpPr>
          <p:nvPr>
            <p:ph type="body"/>
          </p:nvPr>
        </p:nvSpPr>
        <p:spPr>
          <a:xfrm>
            <a:off x="5922360" y="4669200"/>
            <a:ext cx="5432760" cy="364680"/>
          </a:xfrm>
          <a:prstGeom prst="rect">
            <a:avLst/>
          </a:prstGeom>
        </p:spPr>
        <p:txBody>
          <a:bodyPr>
            <a:normAutofit/>
          </a:bodyPr>
          <a:p>
            <a:pPr>
              <a:lnSpc>
                <a:spcPct val="90000"/>
              </a:lnSpc>
              <a:spcBef>
                <a:spcPts val="1001"/>
              </a:spcBef>
              <a:tabLst>
                <a:tab algn="l" pos="0"/>
              </a:tabLst>
            </a:pPr>
            <a:r>
              <a:rPr b="0" lang="en-US" sz="2000" spc="148" strike="noStrike" cap="all">
                <a:solidFill>
                  <a:srgbClr val="000000"/>
                </a:solidFill>
                <a:latin typeface="Tenorite"/>
              </a:rPr>
              <a:t>CLICK TO ADD SUBTITLE</a:t>
            </a:r>
            <a:endParaRPr b="0" lang="en-US" sz="2000" spc="-1" strike="noStrike">
              <a:solidFill>
                <a:srgbClr val="000000"/>
              </a:solidFill>
              <a:latin typeface="Tenorite"/>
            </a:endParaRPr>
          </a:p>
        </p:txBody>
      </p:sp>
      <p:sp>
        <p:nvSpPr>
          <p:cNvPr id="318" name="PlaceHolder 8"/>
          <p:cNvSpPr>
            <a:spLocks noGrp="1"/>
          </p:cNvSpPr>
          <p:nvPr>
            <p:ph type="body"/>
          </p:nvPr>
        </p:nvSpPr>
        <p:spPr>
          <a:xfrm>
            <a:off x="5922000" y="4998600"/>
            <a:ext cx="5431680" cy="557640"/>
          </a:xfrm>
          <a:prstGeom prst="rect">
            <a:avLst/>
          </a:prstGeom>
        </p:spPr>
        <p:txBody>
          <a:bodyPr>
            <a:normAutofit/>
          </a:bodyPr>
          <a:p>
            <a:pPr>
              <a:lnSpc>
                <a:spcPct val="100000"/>
              </a:lnSpc>
              <a:spcBef>
                <a:spcPts val="1001"/>
              </a:spcBef>
              <a:tabLst>
                <a:tab algn="l" pos="0"/>
              </a:tabLst>
            </a:pPr>
            <a:r>
              <a:rPr b="0" lang="en-US" sz="1400" spc="-1" strike="noStrike">
                <a:solidFill>
                  <a:srgbClr val="000000"/>
                </a:solidFill>
                <a:latin typeface="Tenorite"/>
              </a:rPr>
              <a:t>Click to add text</a:t>
            </a:r>
            <a:endParaRPr b="0" lang="en-US" sz="1400" spc="-1" strike="noStrike">
              <a:solidFill>
                <a:srgbClr val="000000"/>
              </a:solidFill>
              <a:latin typeface="Tenorite"/>
            </a:endParaRPr>
          </a:p>
        </p:txBody>
      </p:sp>
      <p:sp>
        <p:nvSpPr>
          <p:cNvPr id="319" name="PlaceHolder 9"/>
          <p:cNvSpPr>
            <a:spLocks noGrp="1"/>
          </p:cNvSpPr>
          <p:nvPr>
            <p:ph type="dt"/>
          </p:nvPr>
        </p:nvSpPr>
        <p:spPr>
          <a:xfrm>
            <a:off x="5919840" y="6356520"/>
            <a:ext cx="947160" cy="364680"/>
          </a:xfrm>
          <a:prstGeom prst="rect">
            <a:avLst/>
          </a:prstGeom>
        </p:spPr>
        <p:txBody>
          <a:bodyPr anchor="ctr">
            <a:noAutofit/>
          </a:bodyPr>
          <a:p>
            <a:pPr>
              <a:lnSpc>
                <a:spcPct val="100000"/>
              </a:lnSpc>
            </a:pPr>
            <a:r>
              <a:rPr b="0" lang="en-US" sz="900" spc="-1" strike="noStrike">
                <a:solidFill>
                  <a:srgbClr val="8b8b8b"/>
                </a:solidFill>
                <a:latin typeface="Tenorite"/>
              </a:rPr>
              <a:t>20XX</a:t>
            </a:r>
            <a:endParaRPr b="0" lang="en-US" sz="900" spc="-1" strike="noStrike">
              <a:latin typeface="Times New Roman"/>
            </a:endParaRPr>
          </a:p>
        </p:txBody>
      </p:sp>
      <p:sp>
        <p:nvSpPr>
          <p:cNvPr id="320" name="PlaceHolder 10"/>
          <p:cNvSpPr>
            <a:spLocks noGrp="1"/>
          </p:cNvSpPr>
          <p:nvPr>
            <p:ph type="ftr"/>
          </p:nvPr>
        </p:nvSpPr>
        <p:spPr>
          <a:xfrm>
            <a:off x="7161840" y="6356520"/>
            <a:ext cx="3243600" cy="364680"/>
          </a:xfrm>
          <a:prstGeom prst="rect">
            <a:avLst/>
          </a:prstGeom>
        </p:spPr>
        <p:txBody>
          <a:bodyPr anchor="ctr">
            <a:noAutofit/>
          </a:bodyPr>
          <a:p>
            <a:pPr algn="ctr">
              <a:lnSpc>
                <a:spcPct val="100000"/>
              </a:lnSpc>
            </a:pPr>
            <a:r>
              <a:rPr b="0" lang="en-US" sz="900" spc="-1" strike="noStrike">
                <a:solidFill>
                  <a:srgbClr val="8b8b8b"/>
                </a:solidFill>
                <a:latin typeface="Tenorite"/>
              </a:rPr>
              <a:t>Pitch Deck</a:t>
            </a:r>
            <a:endParaRPr b="0" lang="en-US" sz="900" spc="-1" strike="noStrike">
              <a:latin typeface="Times New Roman"/>
            </a:endParaRPr>
          </a:p>
        </p:txBody>
      </p:sp>
      <p:sp>
        <p:nvSpPr>
          <p:cNvPr id="321" name="PlaceHolder 11"/>
          <p:cNvSpPr>
            <a:spLocks noGrp="1"/>
          </p:cNvSpPr>
          <p:nvPr>
            <p:ph type="sldNum"/>
          </p:nvPr>
        </p:nvSpPr>
        <p:spPr>
          <a:xfrm>
            <a:off x="10700640" y="6356520"/>
            <a:ext cx="652680" cy="364680"/>
          </a:xfrm>
          <a:prstGeom prst="rect">
            <a:avLst/>
          </a:prstGeom>
        </p:spPr>
        <p:txBody>
          <a:bodyPr anchor="ctr">
            <a:noAutofit/>
          </a:bodyPr>
          <a:p>
            <a:pPr algn="r">
              <a:lnSpc>
                <a:spcPct val="100000"/>
              </a:lnSpc>
            </a:pPr>
            <a:fld id="{EEDB3BA3-1336-4224-89ED-9901A0335544}" type="slidenum">
              <a:rPr b="0" lang="en-US" sz="900" spc="-1" strike="noStrike">
                <a:solidFill>
                  <a:srgbClr val="8b8b8b"/>
                </a:solidFill>
                <a:latin typeface="Tenorite"/>
              </a:rPr>
              <a:t>&lt;number&gt;</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8" name="PlaceHolder 1"/>
          <p:cNvSpPr>
            <a:spLocks noGrp="1"/>
          </p:cNvSpPr>
          <p:nvPr>
            <p:ph type="title"/>
          </p:nvPr>
        </p:nvSpPr>
        <p:spPr>
          <a:xfrm>
            <a:off x="1885320" y="892080"/>
            <a:ext cx="8421480" cy="1325160"/>
          </a:xfrm>
          <a:prstGeom prst="rect">
            <a:avLst/>
          </a:prstGeom>
        </p:spPr>
        <p:txBody>
          <a:bodyPr anchor="ctr">
            <a:normAutofit/>
          </a:bodyPr>
          <a:p>
            <a:pPr algn="ctr">
              <a:lnSpc>
                <a:spcPct val="90000"/>
              </a:lnSpc>
            </a:pPr>
            <a:r>
              <a:rPr b="0" lang="en-US" sz="2800" spc="148" strike="noStrike" cap="all">
                <a:solidFill>
                  <a:srgbClr val="000000"/>
                </a:solidFill>
                <a:latin typeface="Tenorite"/>
              </a:rPr>
              <a:t>CLICK TO EDIT MASTER TITLE STYLE</a:t>
            </a:r>
            <a:endParaRPr b="0" lang="en-US" sz="2800" spc="-1" strike="noStrike">
              <a:solidFill>
                <a:srgbClr val="000000"/>
              </a:solidFill>
              <a:latin typeface="Tenorite"/>
            </a:endParaRPr>
          </a:p>
        </p:txBody>
      </p:sp>
      <p:sp>
        <p:nvSpPr>
          <p:cNvPr id="359" name="PlaceHolder 2"/>
          <p:cNvSpPr>
            <a:spLocks noGrp="1"/>
          </p:cNvSpPr>
          <p:nvPr>
            <p:ph type="body"/>
          </p:nvPr>
        </p:nvSpPr>
        <p:spPr>
          <a:xfrm>
            <a:off x="1243080" y="2777040"/>
            <a:ext cx="2882160" cy="823680"/>
          </a:xfrm>
          <a:prstGeom prst="rect">
            <a:avLst/>
          </a:prstGeom>
        </p:spPr>
        <p:txBody>
          <a:bodyPr anchor="b">
            <a:noAutofit/>
          </a:bodyPr>
          <a:p>
            <a:pPr>
              <a:lnSpc>
                <a:spcPct val="90000"/>
              </a:lnSpc>
              <a:spcBef>
                <a:spcPts val="1001"/>
              </a:spcBef>
              <a:tabLst>
                <a:tab algn="l" pos="0"/>
              </a:tabLst>
            </a:pPr>
            <a:r>
              <a:rPr b="0" lang="en-US" sz="2000" spc="148" strike="noStrike" cap="all">
                <a:solidFill>
                  <a:srgbClr val="000000"/>
                </a:solidFill>
                <a:latin typeface="Tenorite"/>
              </a:rPr>
              <a:t>CLICK TO EDIT MASTER TEXT</a:t>
            </a:r>
            <a:endParaRPr b="0" lang="en-US" sz="2000" spc="-1" strike="noStrike">
              <a:solidFill>
                <a:srgbClr val="000000"/>
              </a:solidFill>
              <a:latin typeface="Tenorite"/>
            </a:endParaRPr>
          </a:p>
        </p:txBody>
      </p:sp>
      <p:sp>
        <p:nvSpPr>
          <p:cNvPr id="360" name="PlaceHolder 3"/>
          <p:cNvSpPr>
            <a:spLocks noGrp="1"/>
          </p:cNvSpPr>
          <p:nvPr>
            <p:ph type="body"/>
          </p:nvPr>
        </p:nvSpPr>
        <p:spPr>
          <a:xfrm>
            <a:off x="1243080" y="3834720"/>
            <a:ext cx="2882160" cy="1997640"/>
          </a:xfrm>
          <a:prstGeom prst="rect">
            <a:avLst/>
          </a:prstGeom>
        </p:spPr>
        <p:txBody>
          <a:bodyPr>
            <a:normAutofit/>
          </a:bodyPr>
          <a:p>
            <a:pPr>
              <a:lnSpc>
                <a:spcPct val="100000"/>
              </a:lnSpc>
              <a:spcBef>
                <a:spcPts val="1001"/>
              </a:spcBef>
              <a:tabLst>
                <a:tab algn="l" pos="0"/>
              </a:tabLst>
            </a:pPr>
            <a:r>
              <a:rPr b="0" lang="en-US" sz="1400" spc="49" strike="noStrike">
                <a:solidFill>
                  <a:srgbClr val="000000"/>
                </a:solidFill>
                <a:latin typeface="Tenorite"/>
              </a:rPr>
              <a:t>Click to edit Master text styles</a:t>
            </a:r>
            <a:endParaRPr b="0" lang="en-US" sz="1400" spc="-1" strike="noStrike">
              <a:solidFill>
                <a:srgbClr val="000000"/>
              </a:solidFill>
              <a:latin typeface="Tenorite"/>
            </a:endParaRPr>
          </a:p>
          <a:p>
            <a:pPr marL="457200">
              <a:lnSpc>
                <a:spcPct val="100000"/>
              </a:lnSpc>
              <a:spcBef>
                <a:spcPts val="499"/>
              </a:spcBef>
              <a:tabLst>
                <a:tab algn="l" pos="0"/>
              </a:tabLst>
            </a:pPr>
            <a:r>
              <a:rPr b="0" lang="en-US" sz="1400" spc="49" strike="noStrike">
                <a:solidFill>
                  <a:srgbClr val="000000"/>
                </a:solidFill>
                <a:latin typeface="Tenorite"/>
              </a:rPr>
              <a:t>Second level</a:t>
            </a:r>
            <a:endParaRPr b="0" lang="en-US" sz="1400" spc="-1" strike="noStrike">
              <a:solidFill>
                <a:srgbClr val="000000"/>
              </a:solidFill>
              <a:latin typeface="Tenorite"/>
            </a:endParaRPr>
          </a:p>
          <a:p>
            <a:pPr marL="914400">
              <a:lnSpc>
                <a:spcPct val="100000"/>
              </a:lnSpc>
              <a:spcBef>
                <a:spcPts val="499"/>
              </a:spcBef>
              <a:tabLst>
                <a:tab algn="l" pos="0"/>
              </a:tabLst>
            </a:pPr>
            <a:r>
              <a:rPr b="0" lang="en-US" sz="1400" spc="49" strike="noStrike">
                <a:solidFill>
                  <a:srgbClr val="000000"/>
                </a:solidFill>
                <a:latin typeface="Tenorite"/>
              </a:rPr>
              <a:t>Third level</a:t>
            </a:r>
            <a:endParaRPr b="0" lang="en-US" sz="1400" spc="-1" strike="noStrike">
              <a:solidFill>
                <a:srgbClr val="000000"/>
              </a:solidFill>
              <a:latin typeface="Tenorite"/>
            </a:endParaRPr>
          </a:p>
          <a:p>
            <a:pPr marL="1371600">
              <a:lnSpc>
                <a:spcPct val="100000"/>
              </a:lnSpc>
              <a:spcBef>
                <a:spcPts val="499"/>
              </a:spcBef>
              <a:tabLst>
                <a:tab algn="l" pos="0"/>
              </a:tabLst>
            </a:pPr>
            <a:r>
              <a:rPr b="0" lang="en-US" sz="1400" spc="49" strike="noStrike">
                <a:solidFill>
                  <a:srgbClr val="000000"/>
                </a:solidFill>
                <a:latin typeface="Tenorite"/>
              </a:rPr>
              <a:t>Fourth level</a:t>
            </a:r>
            <a:endParaRPr b="0" lang="en-US" sz="1400" spc="-1" strike="noStrike">
              <a:solidFill>
                <a:srgbClr val="000000"/>
              </a:solidFill>
              <a:latin typeface="Tenorite"/>
            </a:endParaRPr>
          </a:p>
          <a:p>
            <a:pPr marL="1828800">
              <a:lnSpc>
                <a:spcPct val="100000"/>
              </a:lnSpc>
              <a:spcBef>
                <a:spcPts val="499"/>
              </a:spcBef>
              <a:tabLst>
                <a:tab algn="l" pos="0"/>
              </a:tabLst>
            </a:pPr>
            <a:r>
              <a:rPr b="0" lang="en-US" sz="1400" spc="49" strike="noStrike">
                <a:solidFill>
                  <a:srgbClr val="000000"/>
                </a:solidFill>
                <a:latin typeface="Tenorite"/>
              </a:rPr>
              <a:t>Fifth level</a:t>
            </a:r>
            <a:endParaRPr b="0" lang="en-US" sz="1400" spc="-1" strike="noStrike">
              <a:solidFill>
                <a:srgbClr val="000000"/>
              </a:solidFill>
              <a:latin typeface="Tenorite"/>
            </a:endParaRPr>
          </a:p>
        </p:txBody>
      </p:sp>
      <p:sp>
        <p:nvSpPr>
          <p:cNvPr id="361" name="PlaceHolder 4"/>
          <p:cNvSpPr>
            <a:spLocks noGrp="1"/>
          </p:cNvSpPr>
          <p:nvPr>
            <p:ph type="body"/>
          </p:nvPr>
        </p:nvSpPr>
        <p:spPr>
          <a:xfrm>
            <a:off x="4647600" y="2777040"/>
            <a:ext cx="2896200" cy="823680"/>
          </a:xfrm>
          <a:prstGeom prst="rect">
            <a:avLst/>
          </a:prstGeom>
        </p:spPr>
        <p:txBody>
          <a:bodyPr anchor="b">
            <a:noAutofit/>
          </a:bodyPr>
          <a:p>
            <a:pPr>
              <a:lnSpc>
                <a:spcPct val="90000"/>
              </a:lnSpc>
              <a:spcBef>
                <a:spcPts val="1001"/>
              </a:spcBef>
              <a:tabLst>
                <a:tab algn="l" pos="0"/>
              </a:tabLst>
            </a:pPr>
            <a:r>
              <a:rPr b="0" lang="en-US" sz="2000" spc="148" strike="noStrike" cap="all">
                <a:solidFill>
                  <a:srgbClr val="000000"/>
                </a:solidFill>
                <a:latin typeface="Tenorite"/>
              </a:rPr>
              <a:t>CLICK TO EDIT MASTER TEXT</a:t>
            </a:r>
            <a:endParaRPr b="0" lang="en-US" sz="2000" spc="-1" strike="noStrike">
              <a:solidFill>
                <a:srgbClr val="000000"/>
              </a:solidFill>
              <a:latin typeface="Tenorite"/>
            </a:endParaRPr>
          </a:p>
        </p:txBody>
      </p:sp>
      <p:sp>
        <p:nvSpPr>
          <p:cNvPr id="362" name="PlaceHolder 5"/>
          <p:cNvSpPr>
            <a:spLocks noGrp="1"/>
          </p:cNvSpPr>
          <p:nvPr>
            <p:ph type="body"/>
          </p:nvPr>
        </p:nvSpPr>
        <p:spPr>
          <a:xfrm>
            <a:off x="4647600" y="3834720"/>
            <a:ext cx="2896200" cy="1997640"/>
          </a:xfrm>
          <a:prstGeom prst="rect">
            <a:avLst/>
          </a:prstGeom>
        </p:spPr>
        <p:txBody>
          <a:bodyPr>
            <a:normAutofit/>
          </a:bodyPr>
          <a:p>
            <a:pPr>
              <a:lnSpc>
                <a:spcPct val="100000"/>
              </a:lnSpc>
              <a:spcBef>
                <a:spcPts val="1001"/>
              </a:spcBef>
              <a:tabLst>
                <a:tab algn="l" pos="0"/>
              </a:tabLst>
            </a:pPr>
            <a:r>
              <a:rPr b="0" lang="en-US" sz="1400" spc="49" strike="noStrike">
                <a:solidFill>
                  <a:srgbClr val="000000"/>
                </a:solidFill>
                <a:latin typeface="Tenorite"/>
              </a:rPr>
              <a:t>Click to edit Master text styles</a:t>
            </a:r>
            <a:endParaRPr b="0" lang="en-US" sz="1400" spc="-1" strike="noStrike">
              <a:solidFill>
                <a:srgbClr val="000000"/>
              </a:solidFill>
              <a:latin typeface="Tenorite"/>
            </a:endParaRPr>
          </a:p>
          <a:p>
            <a:pPr marL="457200">
              <a:lnSpc>
                <a:spcPct val="100000"/>
              </a:lnSpc>
              <a:spcBef>
                <a:spcPts val="499"/>
              </a:spcBef>
              <a:tabLst>
                <a:tab algn="l" pos="0"/>
              </a:tabLst>
            </a:pPr>
            <a:r>
              <a:rPr b="0" lang="en-US" sz="1400" spc="49" strike="noStrike">
                <a:solidFill>
                  <a:srgbClr val="000000"/>
                </a:solidFill>
                <a:latin typeface="Tenorite"/>
              </a:rPr>
              <a:t>Second level</a:t>
            </a:r>
            <a:endParaRPr b="0" lang="en-US" sz="1400" spc="-1" strike="noStrike">
              <a:solidFill>
                <a:srgbClr val="000000"/>
              </a:solidFill>
              <a:latin typeface="Tenorite"/>
            </a:endParaRPr>
          </a:p>
          <a:p>
            <a:pPr marL="914400">
              <a:lnSpc>
                <a:spcPct val="100000"/>
              </a:lnSpc>
              <a:spcBef>
                <a:spcPts val="499"/>
              </a:spcBef>
              <a:tabLst>
                <a:tab algn="l" pos="0"/>
              </a:tabLst>
            </a:pPr>
            <a:r>
              <a:rPr b="0" lang="en-US" sz="1400" spc="49" strike="noStrike">
                <a:solidFill>
                  <a:srgbClr val="000000"/>
                </a:solidFill>
                <a:latin typeface="Tenorite"/>
              </a:rPr>
              <a:t>Third level</a:t>
            </a:r>
            <a:endParaRPr b="0" lang="en-US" sz="1400" spc="-1" strike="noStrike">
              <a:solidFill>
                <a:srgbClr val="000000"/>
              </a:solidFill>
              <a:latin typeface="Tenorite"/>
            </a:endParaRPr>
          </a:p>
          <a:p>
            <a:pPr marL="1371600">
              <a:lnSpc>
                <a:spcPct val="100000"/>
              </a:lnSpc>
              <a:spcBef>
                <a:spcPts val="499"/>
              </a:spcBef>
              <a:tabLst>
                <a:tab algn="l" pos="0"/>
              </a:tabLst>
            </a:pPr>
            <a:r>
              <a:rPr b="0" lang="en-US" sz="1400" spc="49" strike="noStrike">
                <a:solidFill>
                  <a:srgbClr val="000000"/>
                </a:solidFill>
                <a:latin typeface="Tenorite"/>
              </a:rPr>
              <a:t>Fourth level</a:t>
            </a:r>
            <a:endParaRPr b="0" lang="en-US" sz="1400" spc="-1" strike="noStrike">
              <a:solidFill>
                <a:srgbClr val="000000"/>
              </a:solidFill>
              <a:latin typeface="Tenorite"/>
            </a:endParaRPr>
          </a:p>
          <a:p>
            <a:pPr marL="1828800">
              <a:lnSpc>
                <a:spcPct val="100000"/>
              </a:lnSpc>
              <a:spcBef>
                <a:spcPts val="499"/>
              </a:spcBef>
              <a:tabLst>
                <a:tab algn="l" pos="0"/>
              </a:tabLst>
            </a:pPr>
            <a:r>
              <a:rPr b="0" lang="en-US" sz="1400" spc="49" strike="noStrike">
                <a:solidFill>
                  <a:srgbClr val="000000"/>
                </a:solidFill>
                <a:latin typeface="Tenorite"/>
              </a:rPr>
              <a:t>Fifth level</a:t>
            </a:r>
            <a:endParaRPr b="0" lang="en-US" sz="1400" spc="-1" strike="noStrike">
              <a:solidFill>
                <a:srgbClr val="000000"/>
              </a:solidFill>
              <a:latin typeface="Tenorite"/>
            </a:endParaRPr>
          </a:p>
        </p:txBody>
      </p:sp>
      <p:sp>
        <p:nvSpPr>
          <p:cNvPr id="363" name="Line 6"/>
          <p:cNvSpPr/>
          <p:nvPr/>
        </p:nvSpPr>
        <p:spPr>
          <a:xfrm flipH="1">
            <a:off x="0" y="0"/>
            <a:ext cx="1238040" cy="3105000"/>
          </a:xfrm>
          <a:prstGeom prst="line">
            <a:avLst/>
          </a:prstGeom>
          <a:ln w="3240">
            <a:solidFill>
              <a:schemeClr val="tx1"/>
            </a:solidFill>
          </a:ln>
        </p:spPr>
        <p:style>
          <a:lnRef idx="1">
            <a:schemeClr val="accent1"/>
          </a:lnRef>
          <a:fillRef idx="0">
            <a:schemeClr val="accent1"/>
          </a:fillRef>
          <a:effectRef idx="0">
            <a:schemeClr val="accent1"/>
          </a:effectRef>
          <a:fontRef idx="minor"/>
        </p:style>
      </p:sp>
      <p:sp>
        <p:nvSpPr>
          <p:cNvPr id="364" name="Line 7"/>
          <p:cNvSpPr/>
          <p:nvPr/>
        </p:nvSpPr>
        <p:spPr>
          <a:xfrm flipH="1">
            <a:off x="0" y="0"/>
            <a:ext cx="2238120" cy="247644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365" name="PlaceHolder 8"/>
          <p:cNvSpPr>
            <a:spLocks noGrp="1"/>
          </p:cNvSpPr>
          <p:nvPr>
            <p:ph type="body"/>
          </p:nvPr>
        </p:nvSpPr>
        <p:spPr>
          <a:xfrm>
            <a:off x="8066520" y="2777040"/>
            <a:ext cx="2882160" cy="823680"/>
          </a:xfrm>
          <a:prstGeom prst="rect">
            <a:avLst/>
          </a:prstGeom>
        </p:spPr>
        <p:txBody>
          <a:bodyPr anchor="b">
            <a:noAutofit/>
          </a:bodyPr>
          <a:p>
            <a:pPr>
              <a:lnSpc>
                <a:spcPct val="90000"/>
              </a:lnSpc>
              <a:spcBef>
                <a:spcPts val="1001"/>
              </a:spcBef>
              <a:tabLst>
                <a:tab algn="l" pos="0"/>
              </a:tabLst>
            </a:pPr>
            <a:r>
              <a:rPr b="0" lang="en-US" sz="2000" spc="148" strike="noStrike" cap="all">
                <a:solidFill>
                  <a:srgbClr val="000000"/>
                </a:solidFill>
                <a:latin typeface="Tenorite"/>
              </a:rPr>
              <a:t>CLICK TO EDIT MASTER TEXT</a:t>
            </a:r>
            <a:endParaRPr b="0" lang="en-US" sz="2000" spc="-1" strike="noStrike">
              <a:solidFill>
                <a:srgbClr val="000000"/>
              </a:solidFill>
              <a:latin typeface="Tenorite"/>
            </a:endParaRPr>
          </a:p>
        </p:txBody>
      </p:sp>
      <p:sp>
        <p:nvSpPr>
          <p:cNvPr id="366" name="PlaceHolder 9"/>
          <p:cNvSpPr>
            <a:spLocks noGrp="1"/>
          </p:cNvSpPr>
          <p:nvPr>
            <p:ph type="body"/>
          </p:nvPr>
        </p:nvSpPr>
        <p:spPr>
          <a:xfrm>
            <a:off x="8066520" y="3834720"/>
            <a:ext cx="2882160" cy="1997640"/>
          </a:xfrm>
          <a:prstGeom prst="rect">
            <a:avLst/>
          </a:prstGeom>
        </p:spPr>
        <p:txBody>
          <a:bodyPr>
            <a:normAutofit/>
          </a:bodyPr>
          <a:p>
            <a:pPr>
              <a:lnSpc>
                <a:spcPct val="100000"/>
              </a:lnSpc>
              <a:spcBef>
                <a:spcPts val="1001"/>
              </a:spcBef>
              <a:tabLst>
                <a:tab algn="l" pos="0"/>
              </a:tabLst>
            </a:pPr>
            <a:r>
              <a:rPr b="0" lang="en-US" sz="1400" spc="49" strike="noStrike">
                <a:solidFill>
                  <a:srgbClr val="000000"/>
                </a:solidFill>
                <a:latin typeface="Tenorite"/>
              </a:rPr>
              <a:t>Click to edit Master text styles</a:t>
            </a:r>
            <a:endParaRPr b="0" lang="en-US" sz="1400" spc="-1" strike="noStrike">
              <a:solidFill>
                <a:srgbClr val="000000"/>
              </a:solidFill>
              <a:latin typeface="Tenorite"/>
            </a:endParaRPr>
          </a:p>
          <a:p>
            <a:pPr marL="457200">
              <a:lnSpc>
                <a:spcPct val="100000"/>
              </a:lnSpc>
              <a:spcBef>
                <a:spcPts val="499"/>
              </a:spcBef>
              <a:tabLst>
                <a:tab algn="l" pos="0"/>
              </a:tabLst>
            </a:pPr>
            <a:r>
              <a:rPr b="0" lang="en-US" sz="1400" spc="49" strike="noStrike">
                <a:solidFill>
                  <a:srgbClr val="000000"/>
                </a:solidFill>
                <a:latin typeface="Tenorite"/>
              </a:rPr>
              <a:t>Second level</a:t>
            </a:r>
            <a:endParaRPr b="0" lang="en-US" sz="1400" spc="-1" strike="noStrike">
              <a:solidFill>
                <a:srgbClr val="000000"/>
              </a:solidFill>
              <a:latin typeface="Tenorite"/>
            </a:endParaRPr>
          </a:p>
          <a:p>
            <a:pPr marL="914400">
              <a:lnSpc>
                <a:spcPct val="100000"/>
              </a:lnSpc>
              <a:spcBef>
                <a:spcPts val="499"/>
              </a:spcBef>
              <a:tabLst>
                <a:tab algn="l" pos="0"/>
              </a:tabLst>
            </a:pPr>
            <a:r>
              <a:rPr b="0" lang="en-US" sz="1400" spc="49" strike="noStrike">
                <a:solidFill>
                  <a:srgbClr val="000000"/>
                </a:solidFill>
                <a:latin typeface="Tenorite"/>
              </a:rPr>
              <a:t>Third level</a:t>
            </a:r>
            <a:endParaRPr b="0" lang="en-US" sz="1400" spc="-1" strike="noStrike">
              <a:solidFill>
                <a:srgbClr val="000000"/>
              </a:solidFill>
              <a:latin typeface="Tenorite"/>
            </a:endParaRPr>
          </a:p>
          <a:p>
            <a:pPr marL="1371600">
              <a:lnSpc>
                <a:spcPct val="100000"/>
              </a:lnSpc>
              <a:spcBef>
                <a:spcPts val="499"/>
              </a:spcBef>
              <a:tabLst>
                <a:tab algn="l" pos="0"/>
              </a:tabLst>
            </a:pPr>
            <a:r>
              <a:rPr b="0" lang="en-US" sz="1400" spc="49" strike="noStrike">
                <a:solidFill>
                  <a:srgbClr val="000000"/>
                </a:solidFill>
                <a:latin typeface="Tenorite"/>
              </a:rPr>
              <a:t>Fourth level</a:t>
            </a:r>
            <a:endParaRPr b="0" lang="en-US" sz="1400" spc="-1" strike="noStrike">
              <a:solidFill>
                <a:srgbClr val="000000"/>
              </a:solidFill>
              <a:latin typeface="Tenorite"/>
            </a:endParaRPr>
          </a:p>
          <a:p>
            <a:pPr marL="1828800">
              <a:lnSpc>
                <a:spcPct val="100000"/>
              </a:lnSpc>
              <a:spcBef>
                <a:spcPts val="499"/>
              </a:spcBef>
              <a:tabLst>
                <a:tab algn="l" pos="0"/>
              </a:tabLst>
            </a:pPr>
            <a:r>
              <a:rPr b="0" lang="en-US" sz="1400" spc="49" strike="noStrike">
                <a:solidFill>
                  <a:srgbClr val="000000"/>
                </a:solidFill>
                <a:latin typeface="Tenorite"/>
              </a:rPr>
              <a:t>Fifth level</a:t>
            </a:r>
            <a:endParaRPr b="0" lang="en-US" sz="1400" spc="-1" strike="noStrike">
              <a:solidFill>
                <a:srgbClr val="000000"/>
              </a:solidFill>
              <a:latin typeface="Tenorite"/>
            </a:endParaRPr>
          </a:p>
        </p:txBody>
      </p:sp>
      <p:sp>
        <p:nvSpPr>
          <p:cNvPr id="367" name="PlaceHolder 10"/>
          <p:cNvSpPr>
            <a:spLocks noGrp="1"/>
          </p:cNvSpPr>
          <p:nvPr>
            <p:ph type="dt"/>
          </p:nvPr>
        </p:nvSpPr>
        <p:spPr>
          <a:xfrm>
            <a:off x="838080" y="6356520"/>
            <a:ext cx="2742840" cy="364680"/>
          </a:xfrm>
          <a:prstGeom prst="rect">
            <a:avLst/>
          </a:prstGeom>
        </p:spPr>
        <p:txBody>
          <a:bodyPr anchor="ctr">
            <a:noAutofit/>
          </a:bodyPr>
          <a:p>
            <a:pPr>
              <a:lnSpc>
                <a:spcPct val="100000"/>
              </a:lnSpc>
            </a:pPr>
            <a:r>
              <a:rPr b="0" lang="en-US" sz="900" spc="-1" strike="noStrike">
                <a:solidFill>
                  <a:srgbClr val="8b8b8b"/>
                </a:solidFill>
                <a:latin typeface="Tenorite"/>
              </a:rPr>
              <a:t>20XX</a:t>
            </a:r>
            <a:endParaRPr b="0" lang="en-US" sz="900" spc="-1" strike="noStrike">
              <a:latin typeface="Times New Roman"/>
            </a:endParaRPr>
          </a:p>
        </p:txBody>
      </p:sp>
      <p:sp>
        <p:nvSpPr>
          <p:cNvPr id="368" name="PlaceHolder 11"/>
          <p:cNvSpPr>
            <a:spLocks noGrp="1"/>
          </p:cNvSpPr>
          <p:nvPr>
            <p:ph type="ftr"/>
          </p:nvPr>
        </p:nvSpPr>
        <p:spPr>
          <a:xfrm>
            <a:off x="4038480" y="6356520"/>
            <a:ext cx="4114440" cy="364680"/>
          </a:xfrm>
          <a:prstGeom prst="rect">
            <a:avLst/>
          </a:prstGeom>
        </p:spPr>
        <p:txBody>
          <a:bodyPr anchor="ctr">
            <a:noAutofit/>
          </a:bodyPr>
          <a:p>
            <a:pPr algn="ctr">
              <a:lnSpc>
                <a:spcPct val="100000"/>
              </a:lnSpc>
            </a:pPr>
            <a:r>
              <a:rPr b="0" lang="en-US" sz="900" spc="-1" strike="noStrike">
                <a:solidFill>
                  <a:srgbClr val="8b8b8b"/>
                </a:solidFill>
                <a:latin typeface="Tenorite"/>
              </a:rPr>
              <a:t>Pitch Deck</a:t>
            </a:r>
            <a:endParaRPr b="0" lang="en-US" sz="900" spc="-1" strike="noStrike">
              <a:latin typeface="Times New Roman"/>
            </a:endParaRPr>
          </a:p>
        </p:txBody>
      </p:sp>
      <p:sp>
        <p:nvSpPr>
          <p:cNvPr id="369" name="PlaceHolder 12"/>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8756F0FF-6655-490E-93DD-411A6067068B}" type="slidenum">
              <a:rPr b="0" lang="en-US" sz="900" spc="-1" strike="noStrike">
                <a:solidFill>
                  <a:srgbClr val="8b8b8b"/>
                </a:solidFill>
                <a:latin typeface="Tenorite"/>
              </a:rPr>
              <a:t>&lt;number&gt;</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09.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21.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3.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9.xml"/>
</Relationships>
</file>

<file path=ppt/slides/_rels/slide1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85.xml"/>
</Relationships>
</file>

<file path=ppt/slides/_rels/slide1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74.xml"/>
</Relationships>
</file>

<file path=ppt/slides/_rels/slide1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3.xml"/>
</Relationships>
</file>

<file path=ppt/slides/_rels/slide1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85.xml"/>
</Relationships>
</file>

<file path=ppt/slides/_rels/slide1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7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4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7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7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9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8" name="TextShape 1"/>
          <p:cNvSpPr txBox="1"/>
          <p:nvPr/>
        </p:nvSpPr>
        <p:spPr>
          <a:xfrm>
            <a:off x="6052680" y="4231080"/>
            <a:ext cx="6093360" cy="2078640"/>
          </a:xfrm>
          <a:prstGeom prst="rect">
            <a:avLst/>
          </a:prstGeom>
          <a:noFill/>
          <a:ln>
            <a:noFill/>
          </a:ln>
        </p:spPr>
        <p:txBody>
          <a:bodyPr anchor="b">
            <a:noAutofit/>
          </a:bodyPr>
          <a:p>
            <a:pPr algn="ctr">
              <a:lnSpc>
                <a:spcPct val="90000"/>
              </a:lnSpc>
            </a:pPr>
            <a:r>
              <a:rPr b="1" lang="en-US" sz="4000" spc="148" strike="noStrike" cap="all">
                <a:solidFill>
                  <a:srgbClr val="000000"/>
                </a:solidFill>
                <a:latin typeface="Times New Roman"/>
                <a:ea typeface="Tenorite"/>
              </a:rPr>
              <a:t>Music Recommendation System</a:t>
            </a:r>
            <a:endParaRPr b="0" lang="en-US" sz="4000" spc="-1" strike="noStrike">
              <a:solidFill>
                <a:srgbClr val="000000"/>
              </a:solidFill>
              <a:latin typeface="Tenorite"/>
            </a:endParaRPr>
          </a:p>
        </p:txBody>
      </p:sp>
      <p:sp>
        <p:nvSpPr>
          <p:cNvPr id="639" name="TextShape 2"/>
          <p:cNvSpPr txBox="1"/>
          <p:nvPr/>
        </p:nvSpPr>
        <p:spPr>
          <a:xfrm>
            <a:off x="896040" y="4957920"/>
            <a:ext cx="10399320" cy="396360"/>
          </a:xfrm>
          <a:prstGeom prst="rect">
            <a:avLst/>
          </a:prstGeom>
          <a:noFill/>
          <a:ln>
            <a:noFill/>
          </a:ln>
        </p:spPr>
        <p:txBody>
          <a:bodyPr>
            <a:noAutofit/>
          </a:bodyPr>
          <a:p>
            <a:pPr>
              <a:lnSpc>
                <a:spcPct val="100000"/>
              </a:lnSpc>
              <a:spcBef>
                <a:spcPts val="1001"/>
              </a:spcBef>
              <a:tabLst>
                <a:tab algn="l" pos="0"/>
              </a:tabLst>
            </a:pPr>
            <a:r>
              <a:rPr b="1" lang="en-US" sz="1400" spc="-1" strike="noStrike">
                <a:solidFill>
                  <a:srgbClr val="000000"/>
                </a:solidFill>
                <a:latin typeface="Tenorite"/>
              </a:rPr>
              <a:t>Project By:</a:t>
            </a:r>
            <a:endParaRPr b="0" lang="en-US" sz="1400" spc="-1" strike="noStrike">
              <a:latin typeface="Arial"/>
            </a:endParaRPr>
          </a:p>
          <a:p>
            <a:pPr>
              <a:lnSpc>
                <a:spcPct val="100000"/>
              </a:lnSpc>
              <a:spcBef>
                <a:spcPts val="1001"/>
              </a:spcBef>
              <a:tabLst>
                <a:tab algn="l" pos="0"/>
              </a:tabLst>
            </a:pPr>
            <a:endParaRPr b="0" lang="en-US" sz="1400" spc="-1" strike="noStrike">
              <a:latin typeface="Arial"/>
            </a:endParaRPr>
          </a:p>
        </p:txBody>
      </p:sp>
      <p:sp>
        <p:nvSpPr>
          <p:cNvPr id="640" name="CustomShape 3"/>
          <p:cNvSpPr/>
          <p:nvPr/>
        </p:nvSpPr>
        <p:spPr>
          <a:xfrm>
            <a:off x="896760" y="5344560"/>
            <a:ext cx="5968080" cy="304920"/>
          </a:xfrm>
          <a:prstGeom prst="rect">
            <a:avLst/>
          </a:prstGeom>
          <a:noFill/>
          <a:ln>
            <a:noFill/>
          </a:ln>
        </p:spPr>
        <p:style>
          <a:lnRef idx="0"/>
          <a:fillRef idx="0"/>
          <a:effectRef idx="0"/>
          <a:fontRef idx="minor"/>
        </p:style>
        <p:txBody>
          <a:bodyPr>
            <a:spAutoFit/>
          </a:bodyPr>
          <a:p>
            <a:pPr marL="285840" indent="-285480">
              <a:lnSpc>
                <a:spcPct val="100000"/>
              </a:lnSpc>
              <a:buClr>
                <a:srgbClr val="000000"/>
              </a:buClr>
              <a:buFont typeface="Arial"/>
              <a:buChar char="•"/>
            </a:pPr>
            <a:r>
              <a:rPr b="0" lang="en-US" sz="1400" spc="-1" strike="noStrike">
                <a:solidFill>
                  <a:srgbClr val="000000"/>
                </a:solidFill>
                <a:latin typeface="Tenorite"/>
                <a:ea typeface="Tenorite"/>
              </a:rPr>
              <a:t>Prateek Kumar </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1" name="CustomShape 1"/>
          <p:cNvSpPr/>
          <p:nvPr/>
        </p:nvSpPr>
        <p:spPr>
          <a:xfrm>
            <a:off x="7574760" y="989280"/>
            <a:ext cx="4311000" cy="5851800"/>
          </a:xfrm>
          <a:prstGeom prst="rect">
            <a:avLst/>
          </a:prstGeom>
          <a:noFill/>
          <a:ln>
            <a:noFill/>
          </a:ln>
        </p:spPr>
        <p:style>
          <a:lnRef idx="0"/>
          <a:fillRef idx="0"/>
          <a:effectRef idx="0"/>
          <a:fontRef idx="minor"/>
        </p:style>
        <p:txBody>
          <a:bodyPr>
            <a:spAutoFit/>
          </a:bodyPr>
          <a:p>
            <a:pPr algn="ctr">
              <a:lnSpc>
                <a:spcPct val="100000"/>
              </a:lnSpc>
            </a:pPr>
            <a:r>
              <a:rPr b="1" lang="en-US" sz="1800" spc="-1" strike="noStrike">
                <a:solidFill>
                  <a:srgbClr val="ffffff"/>
                </a:solidFill>
                <a:latin typeface="Tenorite"/>
                <a:ea typeface="Tenorite"/>
              </a:rPr>
              <a:t>CORRELATION MATRIX</a:t>
            </a:r>
            <a:endParaRPr b="0" lang="en-US" sz="1800" spc="-1" strike="noStrike">
              <a:latin typeface="Arial"/>
            </a:endParaRPr>
          </a:p>
          <a:p>
            <a:pPr algn="just">
              <a:lnSpc>
                <a:spcPct val="100000"/>
              </a:lnSpc>
            </a:pPr>
            <a:endParaRPr b="0" lang="en-US" sz="1800" spc="-1" strike="noStrike">
              <a:latin typeface="Arial"/>
            </a:endParaRPr>
          </a:p>
          <a:p>
            <a:pPr marL="285840" indent="-285480" algn="just">
              <a:lnSpc>
                <a:spcPct val="100000"/>
              </a:lnSpc>
              <a:buClr>
                <a:srgbClr val="ffffff"/>
              </a:buClr>
              <a:buFont typeface="Arial"/>
              <a:buChar char="•"/>
            </a:pPr>
            <a:r>
              <a:rPr b="0" lang="en-US" sz="1800" spc="-1" strike="noStrike">
                <a:solidFill>
                  <a:srgbClr val="ffffff"/>
                </a:solidFill>
                <a:latin typeface="Tenorite"/>
                <a:ea typeface="Tenorite"/>
              </a:rPr>
              <a:t>Popularity is highly correlated with the Year Released.</a:t>
            </a:r>
            <a:endParaRPr b="0" lang="en-US" sz="1800" spc="-1" strike="noStrike">
              <a:latin typeface="Arial"/>
            </a:endParaRPr>
          </a:p>
          <a:p>
            <a:pPr marL="285840" indent="-285480" algn="just">
              <a:lnSpc>
                <a:spcPct val="100000"/>
              </a:lnSpc>
              <a:buClr>
                <a:srgbClr val="ffffff"/>
              </a:buClr>
              <a:buFont typeface="Arial"/>
              <a:buChar char="•"/>
            </a:pPr>
            <a:r>
              <a:rPr b="0" lang="en-US" sz="1800" spc="-1" strike="noStrike">
                <a:solidFill>
                  <a:srgbClr val="ffffff"/>
                </a:solidFill>
                <a:latin typeface="Tenorite"/>
                <a:ea typeface="Tenorite"/>
              </a:rPr>
              <a:t>Loudness and energy are highly correlated.</a:t>
            </a:r>
            <a:endParaRPr b="0" lang="en-US" sz="1800" spc="-1" strike="noStrike">
              <a:latin typeface="Arial"/>
            </a:endParaRPr>
          </a:p>
          <a:p>
            <a:pPr marL="285840" indent="-285480" algn="just">
              <a:lnSpc>
                <a:spcPct val="100000"/>
              </a:lnSpc>
              <a:buClr>
                <a:srgbClr val="ffffff"/>
              </a:buClr>
              <a:buFont typeface="Arial"/>
              <a:buChar char="•"/>
            </a:pPr>
            <a:r>
              <a:rPr b="0" lang="en-US" sz="1800" spc="-1" strike="noStrike">
                <a:solidFill>
                  <a:srgbClr val="ffffff"/>
                </a:solidFill>
                <a:latin typeface="Tenorite"/>
                <a:ea typeface="Tenorite"/>
              </a:rPr>
              <a:t>Acousticness is highly negatively correlated with energy, loudness, popularity and year.</a:t>
            </a:r>
            <a:endParaRPr b="0" lang="en-US" sz="1800" spc="-1" strike="noStrike">
              <a:latin typeface="Arial"/>
            </a:endParaRPr>
          </a:p>
          <a:p>
            <a:pPr marL="285840" indent="-285480" algn="just">
              <a:lnSpc>
                <a:spcPct val="100000"/>
              </a:lnSpc>
              <a:buClr>
                <a:srgbClr val="ffffff"/>
              </a:buClr>
              <a:buFont typeface="Arial"/>
              <a:buChar char="•"/>
            </a:pPr>
            <a:r>
              <a:rPr b="0" lang="en-US" sz="1800" spc="-1" strike="noStrike">
                <a:solidFill>
                  <a:srgbClr val="ffffff"/>
                </a:solidFill>
                <a:latin typeface="Tenorite"/>
                <a:ea typeface="Tenorite"/>
              </a:rPr>
              <a:t>Valence and danceability are also positively correlated.</a:t>
            </a:r>
            <a:endParaRPr b="0" lang="en-US" sz="1800" spc="-1" strike="noStrike">
              <a:latin typeface="Arial"/>
            </a:endParaRPr>
          </a:p>
          <a:p>
            <a:pPr algn="just">
              <a:lnSpc>
                <a:spcPct val="100000"/>
              </a:lnSpc>
            </a:pPr>
            <a:endParaRPr b="0" lang="en-US" sz="1800" spc="-1" strike="noStrike">
              <a:latin typeface="Arial"/>
            </a:endParaRPr>
          </a:p>
          <a:p>
            <a:pPr algn="just">
              <a:lnSpc>
                <a:spcPct val="100000"/>
              </a:lnSpc>
            </a:pPr>
            <a:r>
              <a:rPr b="0" lang="en-US" sz="1800" spc="-1" strike="noStrike">
                <a:solidFill>
                  <a:srgbClr val="ffffff"/>
                </a:solidFill>
                <a:latin typeface="Tenorite"/>
                <a:ea typeface="Tenorite"/>
              </a:rPr>
              <a:t>Thus, from this data, it would be better for an artist to create a high-energy song with either electric instruments or electronic songs to have the best chance of generating the most popularity.</a:t>
            </a:r>
            <a:endParaRPr b="0" lang="en-US" sz="1800" spc="-1" strike="noStrike">
              <a:latin typeface="Arial"/>
            </a:endParaRPr>
          </a:p>
          <a:p>
            <a:pPr algn="just">
              <a:lnSpc>
                <a:spcPct val="100000"/>
              </a:lnSpc>
            </a:pPr>
            <a:endParaRPr b="0" lang="en-US" sz="1800" spc="-1" strike="noStrike">
              <a:latin typeface="Arial"/>
            </a:endParaRPr>
          </a:p>
          <a:p>
            <a:pPr algn="just">
              <a:lnSpc>
                <a:spcPct val="100000"/>
              </a:lnSpc>
            </a:pPr>
            <a:endParaRPr b="0" lang="en-US" sz="1800" spc="-1" strike="noStrike">
              <a:latin typeface="Arial"/>
            </a:endParaRPr>
          </a:p>
          <a:p>
            <a:pPr algn="just">
              <a:lnSpc>
                <a:spcPct val="100000"/>
              </a:lnSpc>
            </a:pPr>
            <a:endParaRPr b="0" lang="en-US" sz="1800" spc="-1" strike="noStrike">
              <a:latin typeface="Arial"/>
            </a:endParaRPr>
          </a:p>
        </p:txBody>
      </p:sp>
      <p:pic>
        <p:nvPicPr>
          <p:cNvPr id="682" name="Picture 34" descr="A picture containing diagram&#10;&#10;Description automatically generated"/>
          <p:cNvPicPr/>
          <p:nvPr/>
        </p:nvPicPr>
        <p:blipFill>
          <a:blip r:embed="rId1"/>
          <a:stretch/>
        </p:blipFill>
        <p:spPr>
          <a:xfrm>
            <a:off x="636840" y="985320"/>
            <a:ext cx="6608520" cy="488772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83" name="Picture 2" descr="Chart, line chart&#10;&#10;Description automatically generated"/>
          <p:cNvPicPr/>
          <p:nvPr/>
        </p:nvPicPr>
        <p:blipFill>
          <a:blip r:embed="rId1"/>
          <a:stretch/>
        </p:blipFill>
        <p:spPr>
          <a:xfrm>
            <a:off x="2497680" y="677520"/>
            <a:ext cx="7193880" cy="3880080"/>
          </a:xfrm>
          <a:prstGeom prst="rect">
            <a:avLst/>
          </a:prstGeom>
          <a:ln>
            <a:noFill/>
          </a:ln>
        </p:spPr>
      </p:pic>
      <p:sp>
        <p:nvSpPr>
          <p:cNvPr id="684" name="CustomShape 1"/>
          <p:cNvSpPr/>
          <p:nvPr/>
        </p:nvSpPr>
        <p:spPr>
          <a:xfrm>
            <a:off x="524160" y="4845240"/>
            <a:ext cx="11338560" cy="2285640"/>
          </a:xfrm>
          <a:prstGeom prst="rect">
            <a:avLst/>
          </a:prstGeom>
          <a:noFill/>
          <a:ln>
            <a:noFill/>
          </a:ln>
        </p:spPr>
        <p:style>
          <a:lnRef idx="0"/>
          <a:fillRef idx="0"/>
          <a:effectRef idx="0"/>
          <a:fontRef idx="minor"/>
        </p:style>
        <p:txBody>
          <a:bodyPr>
            <a:spAutoFit/>
          </a:bodyPr>
          <a:p>
            <a:pPr marL="285840" indent="-285480">
              <a:lnSpc>
                <a:spcPct val="100000"/>
              </a:lnSpc>
              <a:buClr>
                <a:srgbClr val="000000"/>
              </a:buClr>
              <a:buFont typeface="Arial"/>
              <a:buChar char="•"/>
            </a:pPr>
            <a:r>
              <a:rPr b="0" lang="en-US" sz="1800" spc="-1" strike="noStrike">
                <a:solidFill>
                  <a:srgbClr val="000000"/>
                </a:solidFill>
                <a:latin typeface="Tenorite"/>
                <a:ea typeface="Tenorite"/>
              </a:rPr>
              <a:t>Acoustiness has decreased significantly. Most tracks past 1960 used electric instruments and, especially past the 1980s, electronic sounds. Most recorded music today includes both electric and electronic elements.</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Tenorite"/>
                <a:ea typeface="Tenorite"/>
              </a:rPr>
              <a:t>Danceability has varied significantly but has stayed mostly at the same level since 1980.</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Tenorite"/>
                <a:ea typeface="Tenorite"/>
              </a:rPr>
              <a:t>Energy seems to be inversely related to Acoustiness: Was very low in the first part of the century, but then rose significantly after 1960. It looks like it increased even more after 2000 as well.</a:t>
            </a: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85" name="Picture 43" descr="Chart&#10;&#10;Description automatically generated"/>
          <p:cNvPicPr/>
          <p:nvPr/>
        </p:nvPicPr>
        <p:blipFill>
          <a:blip r:embed="rId1"/>
          <a:stretch/>
        </p:blipFill>
        <p:spPr>
          <a:xfrm>
            <a:off x="1992600" y="1106280"/>
            <a:ext cx="8197560" cy="4388040"/>
          </a:xfrm>
          <a:prstGeom prst="rect">
            <a:avLst/>
          </a:prstGeom>
          <a:ln>
            <a:noFill/>
          </a:ln>
        </p:spPr>
      </p:pic>
      <p:sp>
        <p:nvSpPr>
          <p:cNvPr id="686" name="CustomShape 1"/>
          <p:cNvSpPr/>
          <p:nvPr/>
        </p:nvSpPr>
        <p:spPr>
          <a:xfrm>
            <a:off x="994680" y="5703480"/>
            <a:ext cx="10200600" cy="1462680"/>
          </a:xfrm>
          <a:prstGeom prst="rect">
            <a:avLst/>
          </a:prstGeom>
          <a:noFill/>
          <a:ln>
            <a:noFill/>
          </a:ln>
        </p:spPr>
        <p:style>
          <a:lnRef idx="0"/>
          <a:fillRef idx="0"/>
          <a:effectRef idx="0"/>
          <a:fontRef idx="minor"/>
        </p:style>
        <p:txBody>
          <a:bodyPr>
            <a:spAutoFit/>
          </a:bodyPr>
          <a:p>
            <a:pPr marL="285840" indent="-285480" algn="just">
              <a:lnSpc>
                <a:spcPct val="100000"/>
              </a:lnSpc>
              <a:buClr>
                <a:srgbClr val="000000"/>
              </a:buClr>
              <a:buFont typeface="Arial"/>
              <a:buChar char="•"/>
            </a:pPr>
            <a:r>
              <a:rPr b="0" lang="en-US" sz="1800" spc="-1" strike="noStrike">
                <a:solidFill>
                  <a:srgbClr val="000000"/>
                </a:solidFill>
                <a:latin typeface="Tenorite"/>
                <a:ea typeface="Tenorite"/>
              </a:rPr>
              <a:t>It can be observed that there has been a significant increase in the number of songs released till the mid 20th century and has been constant since then till 2018 where there was a spike. </a:t>
            </a:r>
            <a:endParaRPr b="0" lang="en-US" sz="1800" spc="-1" strike="noStrike">
              <a:latin typeface="Arial"/>
            </a:endParaRPr>
          </a:p>
          <a:p>
            <a:pPr algn="just">
              <a:lnSpc>
                <a:spcPct val="100000"/>
              </a:lnSpc>
            </a:pPr>
            <a:endParaRPr b="0" lang="en-US" sz="1800" spc="-1" strike="noStrike">
              <a:latin typeface="Arial"/>
            </a:endParaRPr>
          </a:p>
          <a:p>
            <a:pPr algn="just">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7" name="CustomShape 1"/>
          <p:cNvSpPr/>
          <p:nvPr/>
        </p:nvSpPr>
        <p:spPr>
          <a:xfrm>
            <a:off x="4387680" y="816840"/>
            <a:ext cx="3416400" cy="944280"/>
          </a:xfrm>
          <a:prstGeom prst="rect">
            <a:avLst/>
          </a:prstGeom>
          <a:noFill/>
          <a:ln>
            <a:noFill/>
          </a:ln>
        </p:spPr>
        <p:style>
          <a:lnRef idx="0"/>
          <a:fillRef idx="0"/>
          <a:effectRef idx="0"/>
          <a:fontRef idx="minor"/>
        </p:style>
        <p:txBody>
          <a:bodyPr>
            <a:spAutoFit/>
          </a:bodyPr>
          <a:p>
            <a:pPr>
              <a:lnSpc>
                <a:spcPct val="100000"/>
              </a:lnSpc>
            </a:pPr>
            <a:r>
              <a:rPr b="1" lang="en-US" sz="2800" spc="-1" strike="noStrike" cap="all">
                <a:solidFill>
                  <a:srgbClr val="000000"/>
                </a:solidFill>
                <a:latin typeface="Tenorite"/>
              </a:rPr>
              <a:t>FEATURE SELECTION</a:t>
            </a:r>
            <a:r>
              <a:rPr b="0" lang="en-US" sz="2800" spc="-1" strike="noStrike">
                <a:solidFill>
                  <a:srgbClr val="000000"/>
                </a:solidFill>
                <a:latin typeface="Tenorite"/>
              </a:rPr>
              <a:t>​</a:t>
            </a:r>
            <a:endParaRPr b="0" lang="en-US" sz="2800" spc="-1" strike="noStrike">
              <a:latin typeface="Arial"/>
            </a:endParaRPr>
          </a:p>
        </p:txBody>
      </p:sp>
      <p:sp>
        <p:nvSpPr>
          <p:cNvPr id="688" name="CustomShape 2"/>
          <p:cNvSpPr/>
          <p:nvPr/>
        </p:nvSpPr>
        <p:spPr>
          <a:xfrm>
            <a:off x="7338240" y="2482560"/>
            <a:ext cx="4337640" cy="3108600"/>
          </a:xfrm>
          <a:prstGeom prst="rect">
            <a:avLst/>
          </a:prstGeom>
          <a:noFill/>
          <a:ln>
            <a:noFill/>
          </a:ln>
        </p:spPr>
        <p:style>
          <a:lnRef idx="0"/>
          <a:fillRef idx="0"/>
          <a:effectRef idx="0"/>
          <a:fontRef idx="minor"/>
        </p:style>
        <p:txBody>
          <a:bodyPr>
            <a:spAutoFit/>
          </a:bodyPr>
          <a:p>
            <a:pPr marL="285840" indent="-285480" algn="just">
              <a:lnSpc>
                <a:spcPct val="100000"/>
              </a:lnSpc>
              <a:buClr>
                <a:srgbClr val="000000"/>
              </a:buClr>
              <a:buFont typeface="Arial"/>
              <a:buChar char="•"/>
            </a:pPr>
            <a:r>
              <a:rPr b="0" lang="en-US" sz="1800" spc="49" strike="noStrike">
                <a:solidFill>
                  <a:srgbClr val="000000"/>
                </a:solidFill>
                <a:latin typeface="Tenorite"/>
                <a:ea typeface="Tenorite"/>
              </a:rPr>
              <a:t>The graph shows five features are with negatively correlated and eight features with positively correlated with popularity.</a:t>
            </a:r>
            <a:endParaRPr b="0" lang="en-US" sz="1800" spc="-1" strike="noStrike">
              <a:latin typeface="Arial"/>
            </a:endParaRPr>
          </a:p>
          <a:p>
            <a:pPr algn="just">
              <a:lnSpc>
                <a:spcPct val="100000"/>
              </a:lnSpc>
            </a:pPr>
            <a:endParaRPr b="0" lang="en-US" sz="1800" spc="-1" strike="noStrike">
              <a:latin typeface="Arial"/>
            </a:endParaRPr>
          </a:p>
          <a:p>
            <a:pPr marL="285840" indent="-285480" algn="just">
              <a:lnSpc>
                <a:spcPct val="100000"/>
              </a:lnSpc>
              <a:buClr>
                <a:srgbClr val="000000"/>
              </a:buClr>
              <a:buFont typeface="Arial"/>
              <a:buChar char="•"/>
            </a:pPr>
            <a:r>
              <a:rPr b="0" lang="en-US" sz="1800" spc="49" strike="noStrike">
                <a:solidFill>
                  <a:srgbClr val="000000"/>
                </a:solidFill>
                <a:latin typeface="Tenorite"/>
                <a:ea typeface="Tenorite"/>
              </a:rPr>
              <a:t>Id, name and release_date will be dropped as these won't help in model development as they are categorical features.</a:t>
            </a:r>
            <a:endParaRPr b="0" lang="en-US" sz="1800" spc="-1" strike="noStrike">
              <a:latin typeface="Arial"/>
            </a:endParaRPr>
          </a:p>
          <a:p>
            <a:pPr algn="just">
              <a:lnSpc>
                <a:spcPct val="100000"/>
              </a:lnSpc>
            </a:pPr>
            <a:endParaRPr b="0" lang="en-US" sz="1800" spc="-1" strike="noStrike">
              <a:latin typeface="Arial"/>
            </a:endParaRPr>
          </a:p>
        </p:txBody>
      </p:sp>
      <p:pic>
        <p:nvPicPr>
          <p:cNvPr id="689" name="Picture 2" descr="Chart, bar chart&#10;&#10;Description automatically generated"/>
          <p:cNvPicPr/>
          <p:nvPr/>
        </p:nvPicPr>
        <p:blipFill>
          <a:blip r:embed="rId1"/>
          <a:stretch/>
        </p:blipFill>
        <p:spPr>
          <a:xfrm>
            <a:off x="1304280" y="1492920"/>
            <a:ext cx="5640120" cy="499680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0" name="TextShape 1"/>
          <p:cNvSpPr txBox="1"/>
          <p:nvPr/>
        </p:nvSpPr>
        <p:spPr>
          <a:xfrm>
            <a:off x="1205280" y="-289440"/>
            <a:ext cx="5111280" cy="1204560"/>
          </a:xfrm>
          <a:prstGeom prst="rect">
            <a:avLst/>
          </a:prstGeom>
          <a:noFill/>
          <a:ln>
            <a:noFill/>
          </a:ln>
        </p:spPr>
        <p:txBody>
          <a:bodyPr anchor="b">
            <a:noAutofit/>
          </a:bodyPr>
          <a:p>
            <a:pPr>
              <a:lnSpc>
                <a:spcPct val="90000"/>
              </a:lnSpc>
            </a:pPr>
            <a:r>
              <a:rPr b="1" lang="en-US" sz="2800" spc="148" strike="noStrike" cap="all">
                <a:solidFill>
                  <a:srgbClr val="000000"/>
                </a:solidFill>
                <a:latin typeface="Tenorite"/>
              </a:rPr>
              <a:t>Feature transformation</a:t>
            </a:r>
            <a:endParaRPr b="0" lang="en-US" sz="2800" spc="-1" strike="noStrike">
              <a:solidFill>
                <a:srgbClr val="000000"/>
              </a:solidFill>
              <a:latin typeface="Tenorite"/>
            </a:endParaRPr>
          </a:p>
        </p:txBody>
      </p:sp>
      <p:sp>
        <p:nvSpPr>
          <p:cNvPr id="691" name="TextShape 2"/>
          <p:cNvSpPr txBox="1"/>
          <p:nvPr/>
        </p:nvSpPr>
        <p:spPr>
          <a:xfrm>
            <a:off x="1014840" y="1076040"/>
            <a:ext cx="7946640" cy="2102760"/>
          </a:xfrm>
          <a:prstGeom prst="rect">
            <a:avLst/>
          </a:prstGeom>
          <a:noFill/>
          <a:ln>
            <a:noFill/>
          </a:ln>
        </p:spPr>
        <p:txBody>
          <a:bodyPr>
            <a:normAutofit/>
          </a:bodyPr>
          <a:p>
            <a:pPr marL="285840" indent="-285480">
              <a:lnSpc>
                <a:spcPct val="100000"/>
              </a:lnSpc>
              <a:spcBef>
                <a:spcPts val="1001"/>
              </a:spcBef>
              <a:buClr>
                <a:srgbClr val="000000"/>
              </a:buClr>
              <a:buFont typeface="Arial"/>
              <a:buChar char="•"/>
            </a:pPr>
            <a:r>
              <a:rPr b="0" lang="en-ZA" sz="1800" spc="49" strike="noStrike">
                <a:solidFill>
                  <a:srgbClr val="000000"/>
                </a:solidFill>
                <a:latin typeface="Tenorite"/>
                <a:ea typeface="Tenorite"/>
              </a:rPr>
              <a:t>Dropping of unnecessary features with random values.</a:t>
            </a:r>
            <a:endParaRPr b="0" lang="en-US" sz="1800" spc="-1" strike="noStrike">
              <a:solidFill>
                <a:srgbClr val="000000"/>
              </a:solidFill>
              <a:latin typeface="Tenorite"/>
            </a:endParaRPr>
          </a:p>
          <a:p>
            <a:pPr marL="285840" indent="-285480">
              <a:lnSpc>
                <a:spcPct val="100000"/>
              </a:lnSpc>
              <a:spcBef>
                <a:spcPts val="1001"/>
              </a:spcBef>
              <a:buClr>
                <a:srgbClr val="000000"/>
              </a:buClr>
              <a:buFont typeface="Arial"/>
              <a:buChar char="•"/>
            </a:pPr>
            <a:r>
              <a:rPr b="0" lang="en-ZA" sz="1800" spc="49" strike="noStrike">
                <a:solidFill>
                  <a:srgbClr val="000000"/>
                </a:solidFill>
                <a:latin typeface="Tenorite"/>
                <a:ea typeface="Tenorite"/>
              </a:rPr>
              <a:t>Feature engineering i.e., decade imputation, key/mode concatenation.</a:t>
            </a:r>
            <a:endParaRPr b="0" lang="en-US" sz="1800" spc="-1" strike="noStrike">
              <a:solidFill>
                <a:srgbClr val="000000"/>
              </a:solidFill>
              <a:latin typeface="Tenorite"/>
            </a:endParaRPr>
          </a:p>
          <a:p>
            <a:pPr marL="285840" indent="-285480">
              <a:lnSpc>
                <a:spcPct val="100000"/>
              </a:lnSpc>
              <a:spcBef>
                <a:spcPts val="1001"/>
              </a:spcBef>
              <a:buClr>
                <a:srgbClr val="000000"/>
              </a:buClr>
              <a:buFont typeface="Arial"/>
              <a:buChar char="•"/>
            </a:pPr>
            <a:r>
              <a:rPr b="0" lang="en-ZA" sz="1800" spc="49" strike="noStrike">
                <a:solidFill>
                  <a:srgbClr val="000000"/>
                </a:solidFill>
                <a:latin typeface="Tenorite"/>
                <a:ea typeface="Tenorite"/>
              </a:rPr>
              <a:t>Standard Scaling for relevant features.</a:t>
            </a:r>
            <a:endParaRPr b="0" lang="en-US" sz="1800" spc="-1" strike="noStrike">
              <a:solidFill>
                <a:srgbClr val="000000"/>
              </a:solidFill>
              <a:latin typeface="Tenorite"/>
            </a:endParaRPr>
          </a:p>
          <a:p>
            <a:pPr>
              <a:lnSpc>
                <a:spcPct val="100000"/>
              </a:lnSpc>
              <a:spcBef>
                <a:spcPts val="1001"/>
              </a:spcBef>
            </a:pPr>
            <a:endParaRPr b="0" lang="en-US" sz="1800" spc="-1" strike="noStrike">
              <a:solidFill>
                <a:srgbClr val="000000"/>
              </a:solidFill>
              <a:latin typeface="Tenorite"/>
            </a:endParaRPr>
          </a:p>
          <a:p>
            <a:pPr>
              <a:lnSpc>
                <a:spcPct val="100000"/>
              </a:lnSpc>
              <a:spcBef>
                <a:spcPts val="1001"/>
              </a:spcBef>
              <a:tabLst>
                <a:tab algn="l" pos="0"/>
              </a:tabLst>
            </a:pPr>
            <a:endParaRPr b="0" lang="en-US" sz="1800" spc="-1" strike="noStrike">
              <a:solidFill>
                <a:srgbClr val="000000"/>
              </a:solidFill>
              <a:latin typeface="Tenorite"/>
            </a:endParaRPr>
          </a:p>
        </p:txBody>
      </p:sp>
      <p:pic>
        <p:nvPicPr>
          <p:cNvPr id="692" name="Picture 4" descr="Chart, box and whisker chart&#10;&#10;Description automatically generated"/>
          <p:cNvPicPr/>
          <p:nvPr/>
        </p:nvPicPr>
        <p:blipFill>
          <a:blip r:embed="rId1"/>
          <a:srcRect l="0" t="2076" r="105" b="-257"/>
          <a:stretch/>
        </p:blipFill>
        <p:spPr>
          <a:xfrm>
            <a:off x="1015200" y="2376000"/>
            <a:ext cx="10250640" cy="423468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3" name="TextShape 1"/>
          <p:cNvSpPr txBox="1"/>
          <p:nvPr/>
        </p:nvSpPr>
        <p:spPr>
          <a:xfrm>
            <a:off x="5920200" y="1152720"/>
            <a:ext cx="5431680" cy="846000"/>
          </a:xfrm>
          <a:prstGeom prst="rect">
            <a:avLst/>
          </a:prstGeom>
          <a:noFill/>
          <a:ln>
            <a:noFill/>
          </a:ln>
        </p:spPr>
        <p:txBody>
          <a:bodyPr>
            <a:normAutofit fontScale="55000"/>
          </a:bodyPr>
          <a:p>
            <a:pPr algn="ctr">
              <a:lnSpc>
                <a:spcPct val="90000"/>
              </a:lnSpc>
            </a:pPr>
            <a:r>
              <a:rPr b="1" lang="en-ZA" sz="2800" spc="148" strike="noStrike" cap="all">
                <a:solidFill>
                  <a:srgbClr val="000000"/>
                </a:solidFill>
                <a:latin typeface="Tenorite"/>
              </a:rPr>
              <a:t>Determining optimum clusters using Elbow plot</a:t>
            </a:r>
            <a:endParaRPr b="0" lang="en-US" sz="2800" spc="-1" strike="noStrike">
              <a:solidFill>
                <a:srgbClr val="000000"/>
              </a:solidFill>
              <a:latin typeface="Tenorite"/>
            </a:endParaRPr>
          </a:p>
        </p:txBody>
      </p:sp>
      <p:sp>
        <p:nvSpPr>
          <p:cNvPr id="694" name="TextShape 2"/>
          <p:cNvSpPr txBox="1"/>
          <p:nvPr/>
        </p:nvSpPr>
        <p:spPr>
          <a:xfrm>
            <a:off x="5514120" y="5430600"/>
            <a:ext cx="5617800" cy="991800"/>
          </a:xfrm>
          <a:prstGeom prst="rect">
            <a:avLst/>
          </a:prstGeom>
          <a:noFill/>
          <a:ln>
            <a:noFill/>
          </a:ln>
        </p:spPr>
        <p:txBody>
          <a:bodyPr>
            <a:normAutofit fontScale="77000"/>
          </a:bodyPr>
          <a:p>
            <a:pPr marL="285840" indent="-285480" algn="just">
              <a:lnSpc>
                <a:spcPct val="100000"/>
              </a:lnSpc>
              <a:spcBef>
                <a:spcPts val="1001"/>
              </a:spcBef>
              <a:buClr>
                <a:srgbClr val="000000"/>
              </a:buClr>
              <a:buFont typeface="Arial"/>
              <a:buChar char="•"/>
            </a:pPr>
            <a:r>
              <a:rPr b="0" lang="en-ZA" sz="1800" spc="-1" strike="noStrike">
                <a:solidFill>
                  <a:srgbClr val="000000"/>
                </a:solidFill>
                <a:latin typeface="Tenorite"/>
                <a:ea typeface="Tenorite"/>
              </a:rPr>
              <a:t>Based on this plot, we could roughly determine the majority of the variation by where the elbow occurs (touches the ground) to be around PC5.</a:t>
            </a:r>
            <a:endParaRPr b="0" lang="en-US" sz="1800" spc="-1" strike="noStrike">
              <a:solidFill>
                <a:srgbClr val="000000"/>
              </a:solidFill>
              <a:latin typeface="Tenorite"/>
            </a:endParaRPr>
          </a:p>
          <a:p>
            <a:pPr algn="just">
              <a:lnSpc>
                <a:spcPct val="100000"/>
              </a:lnSpc>
              <a:spcBef>
                <a:spcPts val="1001"/>
              </a:spcBef>
            </a:pPr>
            <a:endParaRPr b="0" lang="en-US" sz="1800" spc="-1" strike="noStrike">
              <a:solidFill>
                <a:srgbClr val="000000"/>
              </a:solidFill>
              <a:latin typeface="Tenorite"/>
            </a:endParaRPr>
          </a:p>
          <a:p>
            <a:pPr algn="just">
              <a:lnSpc>
                <a:spcPct val="100000"/>
              </a:lnSpc>
              <a:spcBef>
                <a:spcPts val="1001"/>
              </a:spcBef>
            </a:pPr>
            <a:endParaRPr b="0" lang="en-US" sz="1800" spc="-1" strike="noStrike">
              <a:solidFill>
                <a:srgbClr val="000000"/>
              </a:solidFill>
              <a:latin typeface="Tenorite"/>
            </a:endParaRPr>
          </a:p>
          <a:p>
            <a:pPr algn="just">
              <a:lnSpc>
                <a:spcPct val="100000"/>
              </a:lnSpc>
              <a:spcBef>
                <a:spcPts val="1001"/>
              </a:spcBef>
            </a:pPr>
            <a:endParaRPr b="0" lang="en-US" sz="1800" spc="-1" strike="noStrike">
              <a:solidFill>
                <a:srgbClr val="000000"/>
              </a:solidFill>
              <a:latin typeface="Tenorite"/>
            </a:endParaRPr>
          </a:p>
          <a:p>
            <a:pPr algn="just">
              <a:lnSpc>
                <a:spcPct val="100000"/>
              </a:lnSpc>
              <a:spcBef>
                <a:spcPts val="1001"/>
              </a:spcBef>
              <a:tabLst>
                <a:tab algn="l" pos="0"/>
              </a:tabLst>
            </a:pPr>
            <a:endParaRPr b="0" lang="en-US" sz="1800" spc="-1" strike="noStrike">
              <a:solidFill>
                <a:srgbClr val="000000"/>
              </a:solidFill>
              <a:latin typeface="Tenorite"/>
            </a:endParaRPr>
          </a:p>
        </p:txBody>
      </p:sp>
      <p:pic>
        <p:nvPicPr>
          <p:cNvPr id="695" name="Picture 5" descr="Chart, histogram&#10;&#10;Description automatically generated"/>
          <p:cNvPicPr/>
          <p:nvPr/>
        </p:nvPicPr>
        <p:blipFill>
          <a:blip r:embed="rId1"/>
          <a:stretch/>
        </p:blipFill>
        <p:spPr>
          <a:xfrm>
            <a:off x="5442120" y="2053800"/>
            <a:ext cx="6145200" cy="333504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6" name="CustomShape 1"/>
          <p:cNvSpPr/>
          <p:nvPr/>
        </p:nvSpPr>
        <p:spPr>
          <a:xfrm>
            <a:off x="2945160" y="1529280"/>
            <a:ext cx="6293520" cy="2285640"/>
          </a:xfrm>
          <a:prstGeom prst="rect">
            <a:avLst/>
          </a:prstGeom>
          <a:noFill/>
          <a:ln>
            <a:noFill/>
          </a:ln>
        </p:spPr>
        <p:style>
          <a:lnRef idx="0"/>
          <a:fillRef idx="0"/>
          <a:effectRef idx="0"/>
          <a:fontRef idx="minor"/>
        </p:style>
        <p:txBody>
          <a:bodyPr>
            <a:spAutoFit/>
          </a:bodyPr>
          <a:p>
            <a:pPr marL="285840" indent="-285480" algn="just">
              <a:lnSpc>
                <a:spcPct val="100000"/>
              </a:lnSpc>
              <a:buClr>
                <a:srgbClr val="ffffff"/>
              </a:buClr>
              <a:buFont typeface="Arial"/>
              <a:buChar char="•"/>
            </a:pPr>
            <a:r>
              <a:rPr b="0" lang="en-US" sz="1800" spc="-1" strike="noStrike">
                <a:solidFill>
                  <a:srgbClr val="ffffff"/>
                </a:solidFill>
                <a:latin typeface="Tenorite"/>
                <a:ea typeface="Tenorite"/>
              </a:rPr>
              <a:t>PCA for dimensionality reduction has been used rather than t-SNE because it runs significantly faster.</a:t>
            </a:r>
            <a:endParaRPr b="0" lang="en-US" sz="1800" spc="-1" strike="noStrike">
              <a:latin typeface="Arial"/>
            </a:endParaRPr>
          </a:p>
          <a:p>
            <a:pPr algn="just">
              <a:lnSpc>
                <a:spcPct val="100000"/>
              </a:lnSpc>
            </a:pPr>
            <a:endParaRPr b="0" lang="en-US" sz="1800" spc="-1" strike="noStrike">
              <a:latin typeface="Arial"/>
            </a:endParaRPr>
          </a:p>
          <a:p>
            <a:pPr marL="285840" indent="-285480" algn="just">
              <a:lnSpc>
                <a:spcPct val="100000"/>
              </a:lnSpc>
              <a:buClr>
                <a:srgbClr val="ffffff"/>
              </a:buClr>
              <a:buFont typeface="Arial"/>
              <a:buChar char="•"/>
            </a:pPr>
            <a:r>
              <a:rPr b="0" lang="en-US" sz="1800" spc="-1" strike="noStrike">
                <a:solidFill>
                  <a:srgbClr val="ffffff"/>
                </a:solidFill>
                <a:latin typeface="Tenorite"/>
                <a:ea typeface="Tenorite"/>
              </a:rPr>
              <a:t>We find that similar songs tend to be located close to each other and songs within clusters tend to be at least somewhat similar.</a:t>
            </a:r>
            <a:endParaRPr b="0" lang="en-US" sz="1800" spc="-1" strike="noStrike">
              <a:latin typeface="Arial"/>
            </a:endParaRPr>
          </a:p>
          <a:p>
            <a:pPr algn="just">
              <a:lnSpc>
                <a:spcPct val="100000"/>
              </a:lnSpc>
            </a:pPr>
            <a:endParaRPr b="0" lang="en-US" sz="1800" spc="-1" strike="noStrike">
              <a:latin typeface="Arial"/>
            </a:endParaRPr>
          </a:p>
        </p:txBody>
      </p:sp>
      <p:sp>
        <p:nvSpPr>
          <p:cNvPr id="697" name="CustomShape 2"/>
          <p:cNvSpPr/>
          <p:nvPr/>
        </p:nvSpPr>
        <p:spPr>
          <a:xfrm>
            <a:off x="3138480" y="543600"/>
            <a:ext cx="5905440" cy="944280"/>
          </a:xfrm>
          <a:prstGeom prst="rect">
            <a:avLst/>
          </a:prstGeom>
          <a:noFill/>
          <a:ln>
            <a:noFill/>
          </a:ln>
        </p:spPr>
        <p:style>
          <a:lnRef idx="0"/>
          <a:fillRef idx="0"/>
          <a:effectRef idx="0"/>
          <a:fontRef idx="minor"/>
        </p:style>
        <p:txBody>
          <a:bodyPr>
            <a:spAutoFit/>
          </a:bodyPr>
          <a:p>
            <a:pPr>
              <a:lnSpc>
                <a:spcPct val="100000"/>
              </a:lnSpc>
            </a:pPr>
            <a:r>
              <a:rPr b="1" lang="en-US" sz="2800" spc="-1" strike="noStrike">
                <a:solidFill>
                  <a:srgbClr val="ffffff"/>
                </a:solidFill>
                <a:latin typeface="Tenorite"/>
              </a:rPr>
              <a:t>CLUSTERING SONGS WITH K-MEANS</a:t>
            </a:r>
            <a:endParaRPr b="0" lang="en-US" sz="2800" spc="-1" strike="noStrike">
              <a:latin typeface="Arial"/>
            </a:endParaRPr>
          </a:p>
        </p:txBody>
      </p:sp>
      <p:pic>
        <p:nvPicPr>
          <p:cNvPr id="698" name="Picture 2" descr="Chart, scatter chart&#10;&#10;Description automatically generated"/>
          <p:cNvPicPr/>
          <p:nvPr/>
        </p:nvPicPr>
        <p:blipFill>
          <a:blip r:embed="rId1"/>
          <a:stretch/>
        </p:blipFill>
        <p:spPr>
          <a:xfrm>
            <a:off x="117000" y="3463560"/>
            <a:ext cx="11957760" cy="293436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9" name="TextShape 1"/>
          <p:cNvSpPr txBox="1"/>
          <p:nvPr/>
        </p:nvSpPr>
        <p:spPr>
          <a:xfrm>
            <a:off x="551880" y="3784320"/>
            <a:ext cx="4601160" cy="1803600"/>
          </a:xfrm>
          <a:prstGeom prst="rect">
            <a:avLst/>
          </a:prstGeom>
          <a:noFill/>
          <a:ln>
            <a:noFill/>
          </a:ln>
        </p:spPr>
        <p:txBody>
          <a:bodyPr anchor="b">
            <a:normAutofit/>
          </a:bodyPr>
          <a:p>
            <a:pPr algn="ctr">
              <a:lnSpc>
                <a:spcPct val="90000"/>
              </a:lnSpc>
            </a:pPr>
            <a:r>
              <a:rPr b="1" lang="en-US" sz="2800" spc="148" strike="noStrike" cap="all">
                <a:solidFill>
                  <a:srgbClr val="000000"/>
                </a:solidFill>
                <a:latin typeface="Tenorite"/>
              </a:rPr>
              <a:t>Building</a:t>
            </a:r>
            <a:br/>
            <a:r>
              <a:rPr b="1" lang="en-US" sz="2800" spc="148" strike="noStrike" cap="all">
                <a:solidFill>
                  <a:srgbClr val="000000"/>
                </a:solidFill>
                <a:latin typeface="Tenorite"/>
              </a:rPr>
              <a:t>content-based</a:t>
            </a:r>
            <a:br/>
            <a:r>
              <a:rPr b="1" lang="en-US" sz="2800" spc="148" strike="noStrike" cap="all">
                <a:solidFill>
                  <a:srgbClr val="000000"/>
                </a:solidFill>
                <a:latin typeface="Tenorite"/>
              </a:rPr>
              <a:t>recommendation systems</a:t>
            </a:r>
            <a:endParaRPr b="0" lang="en-US" sz="2800" spc="-1" strike="noStrike">
              <a:solidFill>
                <a:srgbClr val="000000"/>
              </a:solidFill>
              <a:latin typeface="Tenorite"/>
            </a:endParaRPr>
          </a:p>
        </p:txBody>
      </p:sp>
      <p:sp>
        <p:nvSpPr>
          <p:cNvPr id="700" name="CustomShape 2"/>
          <p:cNvSpPr/>
          <p:nvPr/>
        </p:nvSpPr>
        <p:spPr>
          <a:xfrm>
            <a:off x="5752080" y="718560"/>
            <a:ext cx="5587200" cy="3931560"/>
          </a:xfrm>
          <a:prstGeom prst="rect">
            <a:avLst/>
          </a:prstGeom>
          <a:noFill/>
          <a:ln>
            <a:noFill/>
          </a:ln>
        </p:spPr>
        <p:style>
          <a:lnRef idx="0"/>
          <a:fillRef idx="0"/>
          <a:effectRef idx="0"/>
          <a:fontRef idx="minor"/>
        </p:style>
        <p:txBody>
          <a:bodyPr>
            <a:spAutoFit/>
          </a:bodyPr>
          <a:p>
            <a:pPr algn="ctr">
              <a:lnSpc>
                <a:spcPct val="100000"/>
              </a:lnSpc>
            </a:pPr>
            <a:r>
              <a:rPr b="1" lang="en-US" sz="1800" spc="-1" strike="noStrike">
                <a:solidFill>
                  <a:srgbClr val="000000"/>
                </a:solidFill>
                <a:latin typeface="Tenorite"/>
                <a:ea typeface="Tenorite"/>
              </a:rPr>
              <a:t>ALGORITHM</a:t>
            </a:r>
            <a:endParaRPr b="0" lang="en-US" sz="1800" spc="-1" strike="noStrike">
              <a:latin typeface="Arial"/>
            </a:endParaRPr>
          </a:p>
          <a:p>
            <a:pPr algn="just">
              <a:lnSpc>
                <a:spcPct val="100000"/>
              </a:lnSpc>
            </a:pPr>
            <a:endParaRPr b="0" lang="en-US" sz="1800" spc="-1" strike="noStrike">
              <a:latin typeface="Arial"/>
            </a:endParaRPr>
          </a:p>
          <a:p>
            <a:pPr marL="285840" indent="-285480" algn="just">
              <a:lnSpc>
                <a:spcPct val="100000"/>
              </a:lnSpc>
              <a:buClr>
                <a:srgbClr val="000000"/>
              </a:buClr>
              <a:buFont typeface="Arial"/>
              <a:buChar char="•"/>
            </a:pPr>
            <a:r>
              <a:rPr b="0" lang="en-US" sz="1800" spc="-1" strike="noStrike">
                <a:solidFill>
                  <a:srgbClr val="000000"/>
                </a:solidFill>
                <a:latin typeface="Tenorite"/>
                <a:ea typeface="Tenorite"/>
              </a:rPr>
              <a:t>Compute the average vector of the audio features for each song the user has listened to.</a:t>
            </a:r>
            <a:endParaRPr b="0" lang="en-US" sz="1800" spc="-1" strike="noStrike">
              <a:latin typeface="Arial"/>
            </a:endParaRPr>
          </a:p>
          <a:p>
            <a:pPr marL="285840" indent="-285480" algn="just">
              <a:lnSpc>
                <a:spcPct val="100000"/>
              </a:lnSpc>
              <a:buClr>
                <a:srgbClr val="000000"/>
              </a:buClr>
              <a:buFont typeface="Arial"/>
              <a:buChar char="•"/>
            </a:pPr>
            <a:r>
              <a:rPr b="0" lang="en-US" sz="1800" spc="-1" strike="noStrike">
                <a:solidFill>
                  <a:srgbClr val="000000"/>
                </a:solidFill>
                <a:latin typeface="Tenorite"/>
                <a:ea typeface="Tenorite"/>
              </a:rPr>
              <a:t>Find the n-closest data points in the dataset (excluding the points from the songs in the user’s listening history) to this average vector.</a:t>
            </a:r>
            <a:endParaRPr b="0" lang="en-US" sz="1800" spc="-1" strike="noStrike">
              <a:latin typeface="Arial"/>
            </a:endParaRPr>
          </a:p>
          <a:p>
            <a:pPr marL="285840" indent="-285480" algn="just">
              <a:lnSpc>
                <a:spcPct val="100000"/>
              </a:lnSpc>
              <a:buClr>
                <a:srgbClr val="000000"/>
              </a:buClr>
              <a:buFont typeface="Arial"/>
              <a:buChar char="•"/>
            </a:pPr>
            <a:r>
              <a:rPr b="0" lang="en-US" sz="1800" spc="-1" strike="noStrike">
                <a:solidFill>
                  <a:srgbClr val="000000"/>
                </a:solidFill>
                <a:latin typeface="Tenorite"/>
                <a:ea typeface="Tenorite"/>
              </a:rPr>
              <a:t>Take these n points and recommend the songs corresponding to them.</a:t>
            </a:r>
            <a:endParaRPr b="0" lang="en-US" sz="1800" spc="-1" strike="noStrike">
              <a:latin typeface="Arial"/>
            </a:endParaRPr>
          </a:p>
          <a:p>
            <a:pPr algn="just">
              <a:lnSpc>
                <a:spcPct val="100000"/>
              </a:lnSpc>
            </a:pPr>
            <a:endParaRPr b="0" lang="en-US" sz="1800" spc="-1" strike="noStrike">
              <a:latin typeface="Arial"/>
            </a:endParaRPr>
          </a:p>
          <a:p>
            <a:pPr marL="285840" indent="-285480" algn="just">
              <a:lnSpc>
                <a:spcPct val="100000"/>
              </a:lnSpc>
              <a:buClr>
                <a:srgbClr val="000000"/>
              </a:buClr>
              <a:buFont typeface="Arial"/>
              <a:buChar char="•"/>
            </a:pPr>
            <a:r>
              <a:rPr b="0" lang="en-US" sz="1800" spc="-1" strike="noStrike">
                <a:solidFill>
                  <a:srgbClr val="000000"/>
                </a:solidFill>
                <a:latin typeface="Tenorite"/>
                <a:ea typeface="Tenorite"/>
              </a:rPr>
              <a:t>Distance metric used is </a:t>
            </a:r>
            <a:r>
              <a:rPr b="1" lang="en-US" sz="1800" spc="-1" strike="noStrike">
                <a:solidFill>
                  <a:srgbClr val="000000"/>
                </a:solidFill>
                <a:latin typeface="Tenorite"/>
                <a:ea typeface="Tenorite"/>
              </a:rPr>
              <a:t>Cosine Distance.</a:t>
            </a:r>
            <a:endParaRPr b="0" lang="en-US" sz="1800" spc="-1" strike="noStrike">
              <a:latin typeface="Arial"/>
            </a:endParaRPr>
          </a:p>
          <a:p>
            <a:pPr algn="just">
              <a:lnSpc>
                <a:spcPct val="100000"/>
              </a:lnSpc>
            </a:pPr>
            <a:endParaRPr b="0" lang="en-US" sz="1800" spc="-1" strike="noStrike">
              <a:latin typeface="Arial"/>
            </a:endParaRPr>
          </a:p>
        </p:txBody>
      </p:sp>
      <p:pic>
        <p:nvPicPr>
          <p:cNvPr id="701" name="Picture 24" descr=""/>
          <p:cNvPicPr/>
          <p:nvPr/>
        </p:nvPicPr>
        <p:blipFill>
          <a:blip r:embed="rId1"/>
          <a:stretch/>
        </p:blipFill>
        <p:spPr>
          <a:xfrm>
            <a:off x="6514560" y="4156560"/>
            <a:ext cx="3634920" cy="529560"/>
          </a:xfrm>
          <a:prstGeom prst="rect">
            <a:avLst/>
          </a:prstGeom>
          <a:ln>
            <a:noFill/>
          </a:ln>
        </p:spPr>
      </p:pic>
      <p:sp>
        <p:nvSpPr>
          <p:cNvPr id="702" name="CustomShape 3"/>
          <p:cNvSpPr/>
          <p:nvPr/>
        </p:nvSpPr>
        <p:spPr>
          <a:xfrm>
            <a:off x="5756040" y="5123880"/>
            <a:ext cx="5577120" cy="1189080"/>
          </a:xfrm>
          <a:prstGeom prst="rect">
            <a:avLst/>
          </a:prstGeom>
          <a:noFill/>
          <a:ln>
            <a:noFill/>
          </a:ln>
        </p:spPr>
        <p:style>
          <a:lnRef idx="0"/>
          <a:fillRef idx="0"/>
          <a:effectRef idx="0"/>
          <a:fontRef idx="minor"/>
        </p:style>
        <p:txBody>
          <a:bodyPr>
            <a:spAutoFit/>
          </a:bodyPr>
          <a:p>
            <a:pPr marL="285840" indent="-285480" algn="just">
              <a:lnSpc>
                <a:spcPct val="100000"/>
              </a:lnSpc>
              <a:buClr>
                <a:srgbClr val="000000"/>
              </a:buClr>
              <a:buFont typeface="Arial"/>
              <a:buChar char="•"/>
            </a:pPr>
            <a:r>
              <a:rPr b="0" lang="en-US" sz="1800" spc="-1" strike="noStrike">
                <a:solidFill>
                  <a:srgbClr val="000000"/>
                </a:solidFill>
                <a:latin typeface="Tenorite"/>
                <a:ea typeface="Tenorite"/>
              </a:rPr>
              <a:t>If the vectors for two songs are parallel, the angle between them will be zero, meaning the cosine distance between them will also be zero because the cosine of zero is 1.</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3" name="TextShape 1"/>
          <p:cNvSpPr txBox="1"/>
          <p:nvPr/>
        </p:nvSpPr>
        <p:spPr>
          <a:xfrm>
            <a:off x="5920200" y="1152720"/>
            <a:ext cx="5431680" cy="846000"/>
          </a:xfrm>
          <a:prstGeom prst="rect">
            <a:avLst/>
          </a:prstGeom>
          <a:noFill/>
          <a:ln>
            <a:noFill/>
          </a:ln>
        </p:spPr>
        <p:txBody>
          <a:bodyPr>
            <a:normAutofit/>
          </a:bodyPr>
          <a:p>
            <a:pPr>
              <a:lnSpc>
                <a:spcPct val="90000"/>
              </a:lnSpc>
            </a:pPr>
            <a:r>
              <a:rPr b="1" lang="en-ZA" sz="2800" spc="148" strike="noStrike" cap="all">
                <a:solidFill>
                  <a:srgbClr val="000000"/>
                </a:solidFill>
                <a:latin typeface="Tenorite"/>
              </a:rPr>
              <a:t>Validating the system</a:t>
            </a:r>
            <a:endParaRPr b="0" lang="en-US" sz="2800" spc="-1" strike="noStrike">
              <a:solidFill>
                <a:srgbClr val="000000"/>
              </a:solidFill>
              <a:latin typeface="Tenorite"/>
            </a:endParaRPr>
          </a:p>
        </p:txBody>
      </p:sp>
      <p:sp>
        <p:nvSpPr>
          <p:cNvPr id="704" name="TextShape 2"/>
          <p:cNvSpPr txBox="1"/>
          <p:nvPr/>
        </p:nvSpPr>
        <p:spPr>
          <a:xfrm>
            <a:off x="5328000" y="2116800"/>
            <a:ext cx="6016320" cy="3738600"/>
          </a:xfrm>
          <a:prstGeom prst="rect">
            <a:avLst/>
          </a:prstGeom>
          <a:noFill/>
          <a:ln>
            <a:noFill/>
          </a:ln>
        </p:spPr>
        <p:txBody>
          <a:bodyPr>
            <a:normAutofit/>
          </a:bodyPr>
          <a:p>
            <a:pPr algn="just">
              <a:lnSpc>
                <a:spcPct val="100000"/>
              </a:lnSpc>
              <a:spcBef>
                <a:spcPts val="1001"/>
              </a:spcBef>
              <a:tabLst>
                <a:tab algn="l" pos="0"/>
              </a:tabLst>
            </a:pPr>
            <a:r>
              <a:rPr b="1" lang="en-ZA" sz="1800" spc="-1" strike="noStrike">
                <a:solidFill>
                  <a:srgbClr val="000000"/>
                </a:solidFill>
                <a:latin typeface="Tenorite"/>
              </a:rPr>
              <a:t>SILHOUETTE COEFFICIENT</a:t>
            </a:r>
            <a:endParaRPr b="0" lang="en-US" sz="1800" spc="-1" strike="noStrike">
              <a:solidFill>
                <a:srgbClr val="000000"/>
              </a:solidFill>
              <a:latin typeface="Tenorite"/>
            </a:endParaRPr>
          </a:p>
          <a:p>
            <a:pPr marL="285840" indent="-285480" algn="just">
              <a:lnSpc>
                <a:spcPct val="100000"/>
              </a:lnSpc>
              <a:spcBef>
                <a:spcPts val="1001"/>
              </a:spcBef>
              <a:buClr>
                <a:srgbClr val="000000"/>
              </a:buClr>
              <a:buFont typeface="Arial"/>
              <a:buChar char="•"/>
              <a:tabLst>
                <a:tab algn="l" pos="0"/>
              </a:tabLst>
            </a:pPr>
            <a:r>
              <a:rPr b="0" lang="en-ZA" sz="1800" spc="-1" strike="noStrike">
                <a:solidFill>
                  <a:srgbClr val="000000"/>
                </a:solidFill>
                <a:latin typeface="Tenorite"/>
                <a:ea typeface="Tenorite"/>
              </a:rPr>
              <a:t>Silhouette Coefficient or silhouette score is a metric used to calculate the goodness of a clustering technique. Its value ranges from -1 to 1.</a:t>
            </a:r>
            <a:endParaRPr b="0" lang="en-US" sz="1800" spc="-1" strike="noStrike">
              <a:solidFill>
                <a:srgbClr val="000000"/>
              </a:solidFill>
              <a:latin typeface="Tenorite"/>
            </a:endParaRPr>
          </a:p>
          <a:p>
            <a:pPr marL="285840" indent="-285480" algn="just">
              <a:lnSpc>
                <a:spcPct val="100000"/>
              </a:lnSpc>
              <a:spcBef>
                <a:spcPts val="1001"/>
              </a:spcBef>
              <a:buClr>
                <a:srgbClr val="000000"/>
              </a:buClr>
              <a:buFont typeface="Arial"/>
              <a:buChar char="•"/>
              <a:tabLst>
                <a:tab algn="l" pos="0"/>
              </a:tabLst>
            </a:pPr>
            <a:r>
              <a:rPr b="0" lang="en-ZA" sz="1800" spc="-1" strike="noStrike">
                <a:solidFill>
                  <a:srgbClr val="000000"/>
                </a:solidFill>
                <a:latin typeface="Tenorite"/>
                <a:ea typeface="Tenorite"/>
              </a:rPr>
              <a:t>The score is bounded between -1 for incorrect clustering and +1 for highly dense clustering. Scores around zero indicate overlapping clusters.</a:t>
            </a:r>
            <a:endParaRPr b="0" lang="en-US" sz="1800" spc="-1" strike="noStrike">
              <a:solidFill>
                <a:srgbClr val="000000"/>
              </a:solidFill>
              <a:latin typeface="Tenorite"/>
            </a:endParaRPr>
          </a:p>
          <a:p>
            <a:pPr algn="just">
              <a:lnSpc>
                <a:spcPct val="100000"/>
              </a:lnSpc>
              <a:spcBef>
                <a:spcPts val="1001"/>
              </a:spcBef>
              <a:tabLst>
                <a:tab algn="l" pos="0"/>
              </a:tabLst>
            </a:pPr>
            <a:endParaRPr b="0" lang="en-US" sz="1800" spc="-1" strike="noStrike">
              <a:solidFill>
                <a:srgbClr val="000000"/>
              </a:solidFill>
              <a:latin typeface="Tenorite"/>
            </a:endParaRPr>
          </a:p>
          <a:p>
            <a:pPr algn="just">
              <a:lnSpc>
                <a:spcPct val="100000"/>
              </a:lnSpc>
              <a:spcBef>
                <a:spcPts val="1001"/>
              </a:spcBef>
              <a:tabLst>
                <a:tab algn="l" pos="0"/>
              </a:tabLst>
            </a:pPr>
            <a:endParaRPr b="0" lang="en-US" sz="1800" spc="-1" strike="noStrike">
              <a:solidFill>
                <a:srgbClr val="000000"/>
              </a:solidFill>
              <a:latin typeface="Tenorite"/>
            </a:endParaRPr>
          </a:p>
          <a:p>
            <a:pPr algn="just">
              <a:lnSpc>
                <a:spcPct val="100000"/>
              </a:lnSpc>
              <a:spcBef>
                <a:spcPts val="1001"/>
              </a:spcBef>
              <a:tabLst>
                <a:tab algn="l" pos="0"/>
              </a:tabLst>
            </a:pPr>
            <a:endParaRPr b="0" lang="en-US" sz="1800" spc="-1" strike="noStrike">
              <a:solidFill>
                <a:srgbClr val="000000"/>
              </a:solidFill>
              <a:latin typeface="Tenorite"/>
            </a:endParaRPr>
          </a:p>
        </p:txBody>
      </p:sp>
      <p:pic>
        <p:nvPicPr>
          <p:cNvPr id="705" name="Picture 3" descr="Graphical user interface, text, application&#10;&#10;Description automatically generated"/>
          <p:cNvPicPr/>
          <p:nvPr/>
        </p:nvPicPr>
        <p:blipFill>
          <a:blip r:embed="rId1"/>
          <a:stretch/>
        </p:blipFill>
        <p:spPr>
          <a:xfrm>
            <a:off x="5564880" y="4415400"/>
            <a:ext cx="5544360" cy="191520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6" name="TextShape 1"/>
          <p:cNvSpPr txBox="1"/>
          <p:nvPr/>
        </p:nvSpPr>
        <p:spPr>
          <a:xfrm>
            <a:off x="5658120" y="543600"/>
            <a:ext cx="1653840" cy="638280"/>
          </a:xfrm>
          <a:prstGeom prst="rect">
            <a:avLst/>
          </a:prstGeom>
          <a:noFill/>
          <a:ln>
            <a:noFill/>
          </a:ln>
        </p:spPr>
        <p:txBody>
          <a:bodyPr anchor="b">
            <a:noAutofit/>
          </a:bodyPr>
          <a:p>
            <a:pPr>
              <a:lnSpc>
                <a:spcPct val="90000"/>
              </a:lnSpc>
            </a:pPr>
            <a:r>
              <a:rPr b="1" lang="en-US" sz="2800" spc="148" strike="noStrike" cap="all">
                <a:solidFill>
                  <a:srgbClr val="ffffff"/>
                </a:solidFill>
                <a:latin typeface="Tenorite"/>
              </a:rPr>
              <a:t>RESULTS</a:t>
            </a:r>
            <a:endParaRPr b="0" lang="en-US" sz="2800" spc="-1" strike="noStrike">
              <a:solidFill>
                <a:srgbClr val="000000"/>
              </a:solidFill>
              <a:latin typeface="Tenorite"/>
            </a:endParaRPr>
          </a:p>
        </p:txBody>
      </p:sp>
      <p:sp>
        <p:nvSpPr>
          <p:cNvPr id="707" name="TextShape 2"/>
          <p:cNvSpPr txBox="1"/>
          <p:nvPr/>
        </p:nvSpPr>
        <p:spPr>
          <a:xfrm>
            <a:off x="3324240" y="1282680"/>
            <a:ext cx="8562600" cy="1054800"/>
          </a:xfrm>
          <a:prstGeom prst="rect">
            <a:avLst/>
          </a:prstGeom>
          <a:noFill/>
          <a:ln>
            <a:noFill/>
          </a:ln>
        </p:spPr>
        <p:txBody>
          <a:bodyPr>
            <a:normAutofit fontScale="35000"/>
          </a:bodyPr>
          <a:p>
            <a:pPr marL="343080" indent="-342720">
              <a:lnSpc>
                <a:spcPct val="150000"/>
              </a:lnSpc>
              <a:spcBef>
                <a:spcPts val="1001"/>
              </a:spcBef>
              <a:buClr>
                <a:srgbClr val="ffffff"/>
              </a:buClr>
              <a:buFont typeface="Arial"/>
              <a:buChar char="•"/>
            </a:pPr>
            <a:r>
              <a:rPr b="0" lang="en-US" sz="2000" spc="49" strike="noStrike">
                <a:solidFill>
                  <a:srgbClr val="ffffff"/>
                </a:solidFill>
                <a:latin typeface="Tenorite"/>
              </a:rPr>
              <a:t>The output below shows the songs recommended for the user input.</a:t>
            </a:r>
            <a:endParaRPr b="0" lang="en-US" sz="2000" spc="-1" strike="noStrike">
              <a:latin typeface="Arial"/>
            </a:endParaRPr>
          </a:p>
          <a:p>
            <a:pPr marL="343080" indent="-342720">
              <a:lnSpc>
                <a:spcPct val="150000"/>
              </a:lnSpc>
              <a:spcBef>
                <a:spcPts val="1001"/>
              </a:spcBef>
              <a:buClr>
                <a:srgbClr val="ffffff"/>
              </a:buClr>
              <a:buFont typeface="Arial"/>
              <a:buChar char="•"/>
            </a:pPr>
            <a:r>
              <a:rPr b="0" lang="en-US" sz="2000" spc="49" strike="noStrike">
                <a:solidFill>
                  <a:srgbClr val="ffffff"/>
                </a:solidFill>
                <a:latin typeface="Tenorite"/>
              </a:rPr>
              <a:t>We can see similarity in features of the songs being recommended.</a:t>
            </a:r>
            <a:endParaRPr b="0" lang="en-US" sz="2000" spc="-1" strike="noStrike">
              <a:latin typeface="Arial"/>
            </a:endParaRPr>
          </a:p>
        </p:txBody>
      </p:sp>
      <p:pic>
        <p:nvPicPr>
          <p:cNvPr id="708" name="Picture 5" descr="Text&#10;&#10;Description automatically generated"/>
          <p:cNvPicPr/>
          <p:nvPr/>
        </p:nvPicPr>
        <p:blipFill>
          <a:blip r:embed="rId1"/>
          <a:stretch/>
        </p:blipFill>
        <p:spPr>
          <a:xfrm>
            <a:off x="3558960" y="2442600"/>
            <a:ext cx="5420880" cy="4303440"/>
          </a:xfrm>
          <a:prstGeom prst="rect">
            <a:avLst/>
          </a:prstGeom>
          <a:ln>
            <a:noFill/>
          </a:ln>
        </p:spPr>
      </p:pic>
      <p:pic>
        <p:nvPicPr>
          <p:cNvPr id="709" name="Picture 5" descr="Text&#10;&#10;Description automatically generated"/>
          <p:cNvPicPr/>
          <p:nvPr/>
        </p:nvPicPr>
        <p:blipFill>
          <a:blip r:embed="rId2"/>
          <a:stretch/>
        </p:blipFill>
        <p:spPr>
          <a:xfrm>
            <a:off x="8971560" y="2447280"/>
            <a:ext cx="2809440" cy="429372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1" name="TextShape 1"/>
          <p:cNvSpPr txBox="1"/>
          <p:nvPr/>
        </p:nvSpPr>
        <p:spPr>
          <a:xfrm>
            <a:off x="1023480" y="462240"/>
            <a:ext cx="3782880" cy="642960"/>
          </a:xfrm>
          <a:prstGeom prst="rect">
            <a:avLst/>
          </a:prstGeom>
          <a:noFill/>
          <a:ln>
            <a:noFill/>
          </a:ln>
        </p:spPr>
        <p:txBody>
          <a:bodyPr anchor="b">
            <a:noAutofit/>
          </a:bodyPr>
          <a:p>
            <a:pPr>
              <a:lnSpc>
                <a:spcPct val="90000"/>
              </a:lnSpc>
            </a:pPr>
            <a:r>
              <a:rPr b="1" lang="en-ZA" sz="2800" spc="148" strike="noStrike" cap="all">
                <a:solidFill>
                  <a:srgbClr val="ffffff"/>
                </a:solidFill>
                <a:latin typeface="Tenorite"/>
              </a:rPr>
              <a:t>Table of Contents</a:t>
            </a:r>
            <a:endParaRPr b="0" lang="en-US" sz="2800" spc="-1" strike="noStrike">
              <a:solidFill>
                <a:srgbClr val="000000"/>
              </a:solidFill>
              <a:latin typeface="Tenorite"/>
            </a:endParaRPr>
          </a:p>
        </p:txBody>
      </p:sp>
      <p:sp>
        <p:nvSpPr>
          <p:cNvPr id="642" name="TextShape 2"/>
          <p:cNvSpPr txBox="1"/>
          <p:nvPr/>
        </p:nvSpPr>
        <p:spPr>
          <a:xfrm>
            <a:off x="1023480" y="1364760"/>
            <a:ext cx="4580280" cy="5035320"/>
          </a:xfrm>
          <a:prstGeom prst="rect">
            <a:avLst/>
          </a:prstGeom>
          <a:noFill/>
          <a:ln>
            <a:noFill/>
          </a:ln>
        </p:spPr>
        <p:txBody>
          <a:bodyPr>
            <a:normAutofit fontScale="73000"/>
          </a:bodyPr>
          <a:p>
            <a:pPr marL="285840" indent="-285480">
              <a:lnSpc>
                <a:spcPct val="120000"/>
              </a:lnSpc>
              <a:spcBef>
                <a:spcPts val="1001"/>
              </a:spcBef>
              <a:buClr>
                <a:srgbClr val="ffffff"/>
              </a:buClr>
              <a:buFont typeface="Arial"/>
              <a:buChar char="•"/>
            </a:pPr>
            <a:r>
              <a:rPr b="0" lang="en-US" sz="1400" spc="-1" strike="noStrike">
                <a:solidFill>
                  <a:srgbClr val="ffffff"/>
                </a:solidFill>
                <a:latin typeface="Tenorite"/>
              </a:rPr>
              <a:t>Problem Statement</a:t>
            </a:r>
            <a:endParaRPr b="0" lang="en-US" sz="1400" spc="-1" strike="noStrike">
              <a:solidFill>
                <a:srgbClr val="000000"/>
              </a:solidFill>
              <a:latin typeface="Tenorite"/>
            </a:endParaRPr>
          </a:p>
          <a:p>
            <a:pPr marL="285840" indent="-285480">
              <a:lnSpc>
                <a:spcPct val="120000"/>
              </a:lnSpc>
              <a:spcBef>
                <a:spcPts val="1001"/>
              </a:spcBef>
              <a:buClr>
                <a:srgbClr val="ffffff"/>
              </a:buClr>
              <a:buFont typeface="Arial"/>
              <a:buChar char="•"/>
            </a:pPr>
            <a:r>
              <a:rPr b="0" lang="en-US" sz="1400" spc="-1" strike="noStrike">
                <a:solidFill>
                  <a:srgbClr val="ffffff"/>
                </a:solidFill>
                <a:latin typeface="Tenorite"/>
                <a:ea typeface="Tenorite"/>
              </a:rPr>
              <a:t>Objective</a:t>
            </a:r>
            <a:endParaRPr b="0" lang="en-US" sz="1400" spc="-1" strike="noStrike">
              <a:solidFill>
                <a:srgbClr val="000000"/>
              </a:solidFill>
              <a:latin typeface="Tenorite"/>
            </a:endParaRPr>
          </a:p>
          <a:p>
            <a:pPr marL="285840" indent="-285480">
              <a:lnSpc>
                <a:spcPct val="120000"/>
              </a:lnSpc>
              <a:spcBef>
                <a:spcPts val="1001"/>
              </a:spcBef>
              <a:buClr>
                <a:srgbClr val="ffffff"/>
              </a:buClr>
              <a:buFont typeface="Arial"/>
              <a:buChar char="•"/>
            </a:pPr>
            <a:r>
              <a:rPr b="0" lang="en-US" sz="1400" spc="-1" strike="noStrike">
                <a:solidFill>
                  <a:srgbClr val="ffffff"/>
                </a:solidFill>
                <a:latin typeface="Tenorite"/>
                <a:ea typeface="Tenorite"/>
              </a:rPr>
              <a:t>Proposed System</a:t>
            </a:r>
            <a:endParaRPr b="0" lang="en-US" sz="1400" spc="-1" strike="noStrike">
              <a:solidFill>
                <a:srgbClr val="000000"/>
              </a:solidFill>
              <a:latin typeface="Tenorite"/>
            </a:endParaRPr>
          </a:p>
          <a:p>
            <a:pPr marL="285840" indent="-285480">
              <a:lnSpc>
                <a:spcPct val="120000"/>
              </a:lnSpc>
              <a:spcBef>
                <a:spcPts val="1001"/>
              </a:spcBef>
              <a:buClr>
                <a:srgbClr val="ffffff"/>
              </a:buClr>
              <a:buFont typeface="Arial"/>
              <a:buChar char="•"/>
            </a:pPr>
            <a:r>
              <a:rPr b="0" lang="en-US" sz="1400" spc="-1" strike="noStrike">
                <a:solidFill>
                  <a:srgbClr val="ffffff"/>
                </a:solidFill>
                <a:latin typeface="Tenorite"/>
                <a:ea typeface="Tenorite"/>
              </a:rPr>
              <a:t>Data Collection</a:t>
            </a:r>
            <a:endParaRPr b="0" lang="en-US" sz="1400" spc="-1" strike="noStrike">
              <a:solidFill>
                <a:srgbClr val="000000"/>
              </a:solidFill>
              <a:latin typeface="Tenorite"/>
            </a:endParaRPr>
          </a:p>
          <a:p>
            <a:pPr marL="285840" indent="-285480">
              <a:lnSpc>
                <a:spcPct val="120000"/>
              </a:lnSpc>
              <a:spcBef>
                <a:spcPts val="1001"/>
              </a:spcBef>
              <a:buClr>
                <a:srgbClr val="ffffff"/>
              </a:buClr>
              <a:buFont typeface="Arial"/>
              <a:buChar char="•"/>
            </a:pPr>
            <a:r>
              <a:rPr b="0" lang="en-US" sz="1400" spc="-1" strike="noStrike">
                <a:solidFill>
                  <a:srgbClr val="ffffff"/>
                </a:solidFill>
                <a:latin typeface="Tenorite"/>
                <a:ea typeface="Tenorite"/>
              </a:rPr>
              <a:t>Exploratory Data Analysis</a:t>
            </a:r>
            <a:endParaRPr b="0" lang="en-US" sz="1400" spc="-1" strike="noStrike">
              <a:solidFill>
                <a:srgbClr val="000000"/>
              </a:solidFill>
              <a:latin typeface="Tenorite"/>
            </a:endParaRPr>
          </a:p>
          <a:p>
            <a:pPr marL="285840" indent="-285480">
              <a:lnSpc>
                <a:spcPct val="120000"/>
              </a:lnSpc>
              <a:spcBef>
                <a:spcPts val="1001"/>
              </a:spcBef>
              <a:buClr>
                <a:srgbClr val="ffffff"/>
              </a:buClr>
              <a:buFont typeface="Arial"/>
              <a:buChar char="•"/>
            </a:pPr>
            <a:r>
              <a:rPr b="0" lang="en-US" sz="1400" spc="-1" strike="noStrike">
                <a:solidFill>
                  <a:srgbClr val="ffffff"/>
                </a:solidFill>
                <a:latin typeface="Tenorite"/>
                <a:ea typeface="Tenorite"/>
              </a:rPr>
              <a:t>Feature Selection</a:t>
            </a:r>
            <a:endParaRPr b="0" lang="en-US" sz="1400" spc="-1" strike="noStrike">
              <a:solidFill>
                <a:srgbClr val="000000"/>
              </a:solidFill>
              <a:latin typeface="Tenorite"/>
            </a:endParaRPr>
          </a:p>
          <a:p>
            <a:pPr marL="285840" indent="-285480">
              <a:lnSpc>
                <a:spcPct val="120000"/>
              </a:lnSpc>
              <a:spcBef>
                <a:spcPts val="1001"/>
              </a:spcBef>
              <a:buClr>
                <a:srgbClr val="ffffff"/>
              </a:buClr>
              <a:buFont typeface="Arial"/>
              <a:buChar char="•"/>
            </a:pPr>
            <a:r>
              <a:rPr b="0" lang="en-US" sz="1400" spc="-1" strike="noStrike">
                <a:solidFill>
                  <a:srgbClr val="ffffff"/>
                </a:solidFill>
                <a:latin typeface="Tenorite"/>
                <a:ea typeface="Tenorite"/>
              </a:rPr>
              <a:t>Feature Transformation</a:t>
            </a:r>
            <a:endParaRPr b="0" lang="en-US" sz="1400" spc="-1" strike="noStrike">
              <a:solidFill>
                <a:srgbClr val="000000"/>
              </a:solidFill>
              <a:latin typeface="Tenorite"/>
            </a:endParaRPr>
          </a:p>
          <a:p>
            <a:pPr marL="285840" indent="-285480">
              <a:lnSpc>
                <a:spcPct val="120000"/>
              </a:lnSpc>
              <a:spcBef>
                <a:spcPts val="1001"/>
              </a:spcBef>
              <a:buClr>
                <a:srgbClr val="ffffff"/>
              </a:buClr>
              <a:buFont typeface="Arial"/>
              <a:buChar char="•"/>
            </a:pPr>
            <a:r>
              <a:rPr b="0" lang="en-US" sz="1400" spc="-1" strike="noStrike">
                <a:solidFill>
                  <a:srgbClr val="ffffff"/>
                </a:solidFill>
                <a:latin typeface="Tenorite"/>
                <a:ea typeface="Tenorite"/>
              </a:rPr>
              <a:t>Determining Optimum Clusters Using Elbow Plot</a:t>
            </a:r>
            <a:endParaRPr b="0" lang="en-US" sz="1400" spc="-1" strike="noStrike">
              <a:solidFill>
                <a:srgbClr val="000000"/>
              </a:solidFill>
              <a:latin typeface="Tenorite"/>
            </a:endParaRPr>
          </a:p>
          <a:p>
            <a:pPr marL="285840" indent="-285480">
              <a:lnSpc>
                <a:spcPct val="120000"/>
              </a:lnSpc>
              <a:spcBef>
                <a:spcPts val="1001"/>
              </a:spcBef>
              <a:buClr>
                <a:srgbClr val="ffffff"/>
              </a:buClr>
              <a:buFont typeface="Arial"/>
              <a:buChar char="•"/>
            </a:pPr>
            <a:r>
              <a:rPr b="0" lang="en-US" sz="1400" spc="-1" strike="noStrike">
                <a:solidFill>
                  <a:srgbClr val="ffffff"/>
                </a:solidFill>
                <a:latin typeface="Tenorite"/>
                <a:ea typeface="Tenorite"/>
              </a:rPr>
              <a:t>Clustering Songs With K-Means</a:t>
            </a:r>
            <a:endParaRPr b="0" lang="en-US" sz="1400" spc="-1" strike="noStrike">
              <a:solidFill>
                <a:srgbClr val="000000"/>
              </a:solidFill>
              <a:latin typeface="Tenorite"/>
            </a:endParaRPr>
          </a:p>
          <a:p>
            <a:pPr marL="285840" indent="-285480">
              <a:lnSpc>
                <a:spcPct val="120000"/>
              </a:lnSpc>
              <a:spcBef>
                <a:spcPts val="1001"/>
              </a:spcBef>
              <a:buClr>
                <a:srgbClr val="ffffff"/>
              </a:buClr>
              <a:buFont typeface="Arial"/>
              <a:buChar char="•"/>
            </a:pPr>
            <a:r>
              <a:rPr b="0" lang="en-US" sz="1400" spc="-1" strike="noStrike">
                <a:solidFill>
                  <a:srgbClr val="ffffff"/>
                </a:solidFill>
                <a:latin typeface="Tenorite"/>
                <a:ea typeface="Tenorite"/>
              </a:rPr>
              <a:t>Building a Content-Based Recommendation System</a:t>
            </a:r>
            <a:endParaRPr b="0" lang="en-US" sz="1400" spc="-1" strike="noStrike">
              <a:solidFill>
                <a:srgbClr val="000000"/>
              </a:solidFill>
              <a:latin typeface="Tenorite"/>
            </a:endParaRPr>
          </a:p>
          <a:p>
            <a:pPr marL="285840" indent="-285480">
              <a:lnSpc>
                <a:spcPct val="120000"/>
              </a:lnSpc>
              <a:spcBef>
                <a:spcPts val="1001"/>
              </a:spcBef>
              <a:buClr>
                <a:srgbClr val="ffffff"/>
              </a:buClr>
              <a:buFont typeface="Arial"/>
              <a:buChar char="•"/>
            </a:pPr>
            <a:r>
              <a:rPr b="0" lang="en-US" sz="1400" spc="-1" strike="noStrike">
                <a:solidFill>
                  <a:srgbClr val="ffffff"/>
                </a:solidFill>
                <a:latin typeface="Tenorite"/>
                <a:ea typeface="Tenorite"/>
              </a:rPr>
              <a:t>Validation</a:t>
            </a:r>
            <a:endParaRPr b="0" lang="en-US" sz="1400" spc="-1" strike="noStrike">
              <a:solidFill>
                <a:srgbClr val="000000"/>
              </a:solidFill>
              <a:latin typeface="Tenorite"/>
            </a:endParaRPr>
          </a:p>
          <a:p>
            <a:pPr marL="285840" indent="-285480">
              <a:lnSpc>
                <a:spcPct val="120000"/>
              </a:lnSpc>
              <a:spcBef>
                <a:spcPts val="1001"/>
              </a:spcBef>
              <a:buClr>
                <a:srgbClr val="ffffff"/>
              </a:buClr>
              <a:buFont typeface="Arial"/>
              <a:buChar char="•"/>
            </a:pPr>
            <a:r>
              <a:rPr b="0" lang="en-US" sz="1400" spc="-1" strike="noStrike">
                <a:solidFill>
                  <a:srgbClr val="ffffff"/>
                </a:solidFill>
                <a:latin typeface="Tenorite"/>
                <a:ea typeface="Tenorite"/>
              </a:rPr>
              <a:t>Results</a:t>
            </a:r>
            <a:endParaRPr b="0" lang="en-US" sz="1400" spc="-1" strike="noStrike">
              <a:solidFill>
                <a:srgbClr val="000000"/>
              </a:solidFill>
              <a:latin typeface="Tenorite"/>
            </a:endParaRPr>
          </a:p>
          <a:p>
            <a:pPr marL="285840" indent="-285480">
              <a:lnSpc>
                <a:spcPct val="120000"/>
              </a:lnSpc>
              <a:spcBef>
                <a:spcPts val="1001"/>
              </a:spcBef>
              <a:buClr>
                <a:srgbClr val="ffffff"/>
              </a:buClr>
              <a:buFont typeface="Arial"/>
              <a:buChar char="•"/>
            </a:pPr>
            <a:r>
              <a:rPr b="0" lang="en-US" sz="1400" spc="-1" strike="noStrike">
                <a:solidFill>
                  <a:srgbClr val="ffffff"/>
                </a:solidFill>
                <a:latin typeface="Tenorite"/>
                <a:ea typeface="Tenorite"/>
              </a:rPr>
              <a:t>References</a:t>
            </a:r>
            <a:endParaRPr b="0" lang="en-US" sz="1400" spc="-1" strike="noStrike">
              <a:solidFill>
                <a:srgbClr val="000000"/>
              </a:solidFill>
              <a:latin typeface="Tenorite"/>
            </a:endParaRPr>
          </a:p>
          <a:p>
            <a:pPr marL="285840" indent="-285480">
              <a:lnSpc>
                <a:spcPct val="120000"/>
              </a:lnSpc>
              <a:spcBef>
                <a:spcPts val="1001"/>
              </a:spcBef>
              <a:buClr>
                <a:srgbClr val="ffffff"/>
              </a:buClr>
              <a:buFont typeface="Arial"/>
              <a:buChar char="•"/>
            </a:pPr>
            <a:r>
              <a:rPr b="0" lang="en-US" sz="1400" spc="-1" strike="noStrike">
                <a:solidFill>
                  <a:srgbClr val="ffffff"/>
                </a:solidFill>
                <a:latin typeface="Tenorite"/>
                <a:ea typeface="Tenorite"/>
              </a:rPr>
              <a:t>Future Enhancements</a:t>
            </a:r>
            <a:endParaRPr b="0" lang="en-US" sz="1400" spc="-1" strike="noStrike">
              <a:solidFill>
                <a:srgbClr val="000000"/>
              </a:solidFill>
              <a:latin typeface="Tenorite"/>
            </a:endParaRPr>
          </a:p>
          <a:p>
            <a:pPr marL="285840" indent="-285480">
              <a:lnSpc>
                <a:spcPct val="120000"/>
              </a:lnSpc>
              <a:spcBef>
                <a:spcPts val="1001"/>
              </a:spcBef>
              <a:buClr>
                <a:srgbClr val="ffffff"/>
              </a:buClr>
              <a:buFont typeface="Arial"/>
              <a:buChar char="•"/>
            </a:pPr>
            <a:r>
              <a:rPr b="0" lang="en-US" sz="1400" spc="-1" strike="noStrike">
                <a:solidFill>
                  <a:srgbClr val="ffffff"/>
                </a:solidFill>
                <a:latin typeface="Tenorite"/>
                <a:ea typeface="Tenorite"/>
              </a:rPr>
              <a:t>Summary</a:t>
            </a:r>
            <a:endParaRPr b="0" lang="en-US" sz="1400" spc="-1" strike="noStrike">
              <a:solidFill>
                <a:srgbClr val="000000"/>
              </a:solidFill>
              <a:latin typeface="Tenorite"/>
            </a:endParaRPr>
          </a:p>
          <a:p>
            <a:pPr>
              <a:lnSpc>
                <a:spcPct val="120000"/>
              </a:lnSpc>
              <a:spcBef>
                <a:spcPts val="1001"/>
              </a:spcBef>
            </a:pPr>
            <a:endParaRPr b="0" lang="en-US" sz="1400" spc="-1" strike="noStrike">
              <a:solidFill>
                <a:srgbClr val="000000"/>
              </a:solidFill>
              <a:latin typeface="Tenorite"/>
            </a:endParaRPr>
          </a:p>
          <a:p>
            <a:pPr>
              <a:lnSpc>
                <a:spcPct val="120000"/>
              </a:lnSpc>
              <a:spcBef>
                <a:spcPts val="1001"/>
              </a:spcBef>
            </a:pPr>
            <a:endParaRPr b="0" lang="en-US" sz="1400" spc="-1" strike="noStrike">
              <a:solidFill>
                <a:srgbClr val="000000"/>
              </a:solidFill>
              <a:latin typeface="Tenorite"/>
            </a:endParaRPr>
          </a:p>
          <a:p>
            <a:pPr>
              <a:lnSpc>
                <a:spcPct val="120000"/>
              </a:lnSpc>
              <a:spcBef>
                <a:spcPts val="1001"/>
              </a:spcBef>
            </a:pPr>
            <a:endParaRPr b="0" lang="en-US" sz="1400" spc="-1" strike="noStrike">
              <a:solidFill>
                <a:srgbClr val="000000"/>
              </a:solidFill>
              <a:latin typeface="Tenorite"/>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0" name="TextShape 1"/>
          <p:cNvSpPr txBox="1"/>
          <p:nvPr/>
        </p:nvSpPr>
        <p:spPr>
          <a:xfrm>
            <a:off x="1968120" y="513720"/>
            <a:ext cx="4517640" cy="1204560"/>
          </a:xfrm>
          <a:prstGeom prst="rect">
            <a:avLst/>
          </a:prstGeom>
          <a:noFill/>
          <a:ln>
            <a:noFill/>
          </a:ln>
        </p:spPr>
        <p:txBody>
          <a:bodyPr anchor="b">
            <a:noAutofit/>
          </a:bodyPr>
          <a:p>
            <a:pPr>
              <a:lnSpc>
                <a:spcPct val="90000"/>
              </a:lnSpc>
            </a:pPr>
            <a:r>
              <a:rPr b="1" lang="en-US" sz="2800" spc="148" strike="noStrike" cap="all">
                <a:solidFill>
                  <a:srgbClr val="000000"/>
                </a:solidFill>
                <a:latin typeface="Tenorite"/>
              </a:rPr>
              <a:t>FUTURE ENHANCEMENTS</a:t>
            </a:r>
            <a:endParaRPr b="0" lang="en-US" sz="2800" spc="-1" strike="noStrike">
              <a:solidFill>
                <a:srgbClr val="000000"/>
              </a:solidFill>
              <a:latin typeface="Tenorite"/>
            </a:endParaRPr>
          </a:p>
        </p:txBody>
      </p:sp>
      <p:sp>
        <p:nvSpPr>
          <p:cNvPr id="711" name="TextShape 2"/>
          <p:cNvSpPr txBox="1"/>
          <p:nvPr/>
        </p:nvSpPr>
        <p:spPr>
          <a:xfrm>
            <a:off x="1092960" y="1957320"/>
            <a:ext cx="6265440" cy="2948400"/>
          </a:xfrm>
          <a:prstGeom prst="rect">
            <a:avLst/>
          </a:prstGeom>
          <a:noFill/>
          <a:ln>
            <a:noFill/>
          </a:ln>
        </p:spPr>
        <p:txBody>
          <a:bodyPr>
            <a:noAutofit/>
          </a:bodyPr>
          <a:p>
            <a:pPr marL="343080" indent="-342720" algn="just">
              <a:lnSpc>
                <a:spcPct val="100000"/>
              </a:lnSpc>
              <a:spcBef>
                <a:spcPts val="1001"/>
              </a:spcBef>
              <a:buClr>
                <a:srgbClr val="000000"/>
              </a:buClr>
              <a:buFont typeface="Arial"/>
              <a:buChar char="•"/>
            </a:pPr>
            <a:r>
              <a:rPr b="0" lang="en-US" sz="2000" spc="49" strike="noStrike">
                <a:solidFill>
                  <a:srgbClr val="000000"/>
                </a:solidFill>
                <a:latin typeface="Tenorite"/>
              </a:rPr>
              <a:t>We have performed only content-based filtering due to data constraints</a:t>
            </a:r>
            <a:endParaRPr b="0" lang="en-US" sz="2000" spc="-1" strike="noStrike">
              <a:solidFill>
                <a:srgbClr val="000000"/>
              </a:solidFill>
              <a:latin typeface="Tenorite"/>
            </a:endParaRPr>
          </a:p>
          <a:p>
            <a:pPr marL="343080" indent="-342720" algn="just">
              <a:lnSpc>
                <a:spcPct val="100000"/>
              </a:lnSpc>
              <a:spcBef>
                <a:spcPts val="1001"/>
              </a:spcBef>
              <a:buClr>
                <a:srgbClr val="000000"/>
              </a:buClr>
              <a:buFont typeface="Arial"/>
              <a:buChar char="•"/>
            </a:pPr>
            <a:r>
              <a:rPr b="0" lang="en-US" sz="2000" spc="49" strike="noStrike">
                <a:solidFill>
                  <a:srgbClr val="000000"/>
                </a:solidFill>
                <a:latin typeface="Tenorite"/>
              </a:rPr>
              <a:t>The music recommendation can be improved  by performing collaborative filtering using similar user data along with audio feature data for recommendation. </a:t>
            </a:r>
            <a:endParaRPr b="0" lang="en-US" sz="2000" spc="-1" strike="noStrike">
              <a:solidFill>
                <a:srgbClr val="000000"/>
              </a:solidFill>
              <a:latin typeface="Tenorite"/>
            </a:endParaRPr>
          </a:p>
          <a:p>
            <a:pPr marL="343080" indent="-342720" algn="just">
              <a:lnSpc>
                <a:spcPct val="100000"/>
              </a:lnSpc>
              <a:spcBef>
                <a:spcPts val="1001"/>
              </a:spcBef>
              <a:buClr>
                <a:srgbClr val="000000"/>
              </a:buClr>
              <a:buFont typeface="Arial"/>
              <a:buChar char="•"/>
            </a:pPr>
            <a:r>
              <a:rPr b="0" lang="en-US" sz="2000" spc="49" strike="noStrike">
                <a:solidFill>
                  <a:srgbClr val="000000"/>
                </a:solidFill>
                <a:latin typeface="Tenorite"/>
                <a:ea typeface="Tenorite"/>
              </a:rPr>
              <a:t>Features can be extracted from audio signal data and can be used as input to neural networks.</a:t>
            </a:r>
            <a:endParaRPr b="0" lang="en-US" sz="2000" spc="-1" strike="noStrike">
              <a:solidFill>
                <a:srgbClr val="000000"/>
              </a:solidFill>
              <a:latin typeface="Tenorite"/>
            </a:endParaRPr>
          </a:p>
          <a:p>
            <a:pPr marL="343080" indent="-342720" algn="just">
              <a:lnSpc>
                <a:spcPct val="100000"/>
              </a:lnSpc>
              <a:spcBef>
                <a:spcPts val="1001"/>
              </a:spcBef>
              <a:buClr>
                <a:srgbClr val="000000"/>
              </a:buClr>
              <a:buFont typeface="Arial"/>
              <a:buChar char="•"/>
            </a:pPr>
            <a:r>
              <a:rPr b="0" lang="en-US" sz="2000" spc="49" strike="noStrike">
                <a:solidFill>
                  <a:srgbClr val="000000"/>
                </a:solidFill>
                <a:latin typeface="Tenorite"/>
                <a:ea typeface="Tenorite"/>
              </a:rPr>
              <a:t>We can also use Autoencoders or convolutional neural networks (CNNs) for building better recommendation systems.  </a:t>
            </a:r>
            <a:endParaRPr b="0" lang="en-US" sz="2000" spc="-1" strike="noStrike">
              <a:solidFill>
                <a:srgbClr val="000000"/>
              </a:solidFill>
              <a:latin typeface="Tenorite"/>
            </a:endParaRPr>
          </a:p>
        </p:txBody>
      </p:sp>
      <p:sp>
        <p:nvSpPr>
          <p:cNvPr id="712" name="TextShape 3"/>
          <p:cNvSpPr txBox="1"/>
          <p:nvPr/>
        </p:nvSpPr>
        <p:spPr>
          <a:xfrm>
            <a:off x="5224320" y="6356520"/>
            <a:ext cx="1742760" cy="364680"/>
          </a:xfrm>
          <a:prstGeom prst="rect">
            <a:avLst/>
          </a:prstGeom>
          <a:noFill/>
          <a:ln>
            <a:noFill/>
          </a:ln>
        </p:spPr>
        <p:txBody>
          <a:bodyPr anchor="ctr">
            <a:noAutofit/>
          </a:bodyPr>
          <a:p>
            <a:pPr algn="ctr">
              <a:lnSpc>
                <a:spcPct val="100000"/>
              </a:lnSpc>
            </a:pPr>
            <a:r>
              <a:rPr b="0" lang="en-US" sz="900" spc="-1" strike="noStrike">
                <a:solidFill>
                  <a:srgbClr val="8b8b8b"/>
                </a:solidFill>
                <a:latin typeface="Tenorite"/>
              </a:rPr>
              <a:t>Pitch Deck</a:t>
            </a:r>
            <a:endParaRPr b="0" lang="en-US" sz="900" spc="-1" strike="noStrike">
              <a:latin typeface="Times New Roman"/>
            </a:endParaRPr>
          </a:p>
        </p:txBody>
      </p:sp>
      <p:sp>
        <p:nvSpPr>
          <p:cNvPr id="713"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BE196B48-2CCF-49C2-A56E-9963AE829792}" type="slidenum">
              <a:rPr b="0" lang="en-US" sz="900" spc="-1" strike="noStrike">
                <a:solidFill>
                  <a:srgbClr val="8b8b8b"/>
                </a:solidFill>
                <a:latin typeface="Tenorite"/>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4" name="CustomShape 1"/>
          <p:cNvSpPr/>
          <p:nvPr/>
        </p:nvSpPr>
        <p:spPr>
          <a:xfrm>
            <a:off x="5009040" y="658440"/>
            <a:ext cx="2175840" cy="944280"/>
          </a:xfrm>
          <a:prstGeom prst="rect">
            <a:avLst/>
          </a:prstGeom>
          <a:noFill/>
          <a:ln>
            <a:noFill/>
          </a:ln>
        </p:spPr>
        <p:style>
          <a:lnRef idx="0"/>
          <a:fillRef idx="0"/>
          <a:effectRef idx="0"/>
          <a:fontRef idx="minor"/>
        </p:style>
        <p:txBody>
          <a:bodyPr>
            <a:spAutoFit/>
          </a:bodyPr>
          <a:p>
            <a:pPr>
              <a:lnSpc>
                <a:spcPct val="100000"/>
              </a:lnSpc>
            </a:pPr>
            <a:r>
              <a:rPr b="1" lang="en-US" sz="2800" spc="-1" strike="noStrike">
                <a:solidFill>
                  <a:srgbClr val="000000"/>
                </a:solidFill>
                <a:latin typeface="Tenorite"/>
              </a:rPr>
              <a:t>REFERENCES</a:t>
            </a:r>
            <a:endParaRPr b="0" lang="en-US" sz="2800" spc="-1" strike="noStrike">
              <a:latin typeface="Arial"/>
            </a:endParaRPr>
          </a:p>
        </p:txBody>
      </p:sp>
      <p:sp>
        <p:nvSpPr>
          <p:cNvPr id="715" name="CustomShape 2"/>
          <p:cNvSpPr/>
          <p:nvPr/>
        </p:nvSpPr>
        <p:spPr>
          <a:xfrm>
            <a:off x="1196280" y="1171440"/>
            <a:ext cx="9955080" cy="6154200"/>
          </a:xfrm>
          <a:prstGeom prst="rect">
            <a:avLst/>
          </a:prstGeom>
          <a:noFill/>
          <a:ln>
            <a:noFill/>
          </a:ln>
        </p:spPr>
        <p:style>
          <a:lnRef idx="0"/>
          <a:fillRef idx="0"/>
          <a:effectRef idx="0"/>
          <a:fontRef idx="minor"/>
        </p:style>
        <p:txBody>
          <a:bodyPr>
            <a:spAutoFit/>
          </a:bodyPr>
          <a:p>
            <a:pPr lvl="1" marL="743040" indent="-285480" algn="just">
              <a:lnSpc>
                <a:spcPct val="100000"/>
              </a:lnSpc>
              <a:buClr>
                <a:srgbClr val="000000"/>
              </a:buClr>
              <a:buFont typeface="Arial"/>
              <a:buChar char="•"/>
            </a:pPr>
            <a:r>
              <a:rPr b="0" lang="en-US" sz="1900" spc="-1" strike="noStrike">
                <a:solidFill>
                  <a:srgbClr val="000000"/>
                </a:solidFill>
                <a:latin typeface="Tenorite"/>
                <a:ea typeface="Tenorite"/>
              </a:rPr>
              <a:t>Wang Y. (2020) A Hybrid Recommendation for Music Based on Reinforcement Learning. In: Lauw H., Wong RW., Ntoulas A., Lim EP., Ng SK., Pan S. (eds) </a:t>
            </a:r>
            <a:endParaRPr b="0" lang="en-US" sz="1900" spc="-1" strike="noStrike">
              <a:latin typeface="Arial"/>
            </a:endParaRPr>
          </a:p>
          <a:p>
            <a:pPr lvl="1" marL="743040" indent="-285480" algn="just">
              <a:lnSpc>
                <a:spcPct val="100000"/>
              </a:lnSpc>
              <a:buClr>
                <a:srgbClr val="000000"/>
              </a:buClr>
              <a:buFont typeface="Arial"/>
              <a:buChar char="•"/>
            </a:pPr>
            <a:r>
              <a:rPr b="0" lang="en-US" sz="1900" spc="-1" strike="noStrike">
                <a:solidFill>
                  <a:srgbClr val="000000"/>
                </a:solidFill>
                <a:latin typeface="Tenorite"/>
                <a:ea typeface="Tenorite"/>
              </a:rPr>
              <a:t>Advances in Knowledge Discovery and Data Mining. PAKDD 2020. Lecture Notes in Computer Science, vol 12084. Springer, Cham.</a:t>
            </a:r>
            <a:endParaRPr b="0" lang="en-US" sz="1900" spc="-1" strike="noStrike">
              <a:latin typeface="Arial"/>
            </a:endParaRPr>
          </a:p>
          <a:p>
            <a:pPr lvl="1" marL="743040" indent="-285480" algn="just">
              <a:lnSpc>
                <a:spcPct val="100000"/>
              </a:lnSpc>
              <a:buClr>
                <a:srgbClr val="000000"/>
              </a:buClr>
              <a:buFont typeface="Arial"/>
              <a:buChar char="•"/>
            </a:pPr>
            <a:r>
              <a:rPr b="0" lang="en-US" sz="1900" spc="-1" strike="noStrike">
                <a:solidFill>
                  <a:srgbClr val="000000"/>
                </a:solidFill>
                <a:latin typeface="Tenorite"/>
                <a:ea typeface="Tenorite"/>
              </a:rPr>
              <a:t>Gunawan AA, Suhartono D (2019) Music recommender system based on genre using convolutional recurrent neural networks. Procedia Comput Sci 157:99–109</a:t>
            </a:r>
            <a:endParaRPr b="0" lang="en-US" sz="1900" spc="-1" strike="noStrike">
              <a:latin typeface="Arial"/>
            </a:endParaRPr>
          </a:p>
          <a:p>
            <a:pPr lvl="1" marL="743040" indent="-285480" algn="just">
              <a:lnSpc>
                <a:spcPct val="100000"/>
              </a:lnSpc>
              <a:buClr>
                <a:srgbClr val="000000"/>
              </a:buClr>
              <a:buFont typeface="Arial"/>
              <a:buChar char="•"/>
            </a:pPr>
            <a:r>
              <a:rPr b="0" lang="en-US" sz="1900" spc="-1" strike="noStrike">
                <a:solidFill>
                  <a:srgbClr val="000000"/>
                </a:solidFill>
                <a:latin typeface="Tenorite"/>
                <a:ea typeface="Tenorite"/>
              </a:rPr>
              <a:t>Pichl, Martin et al. “Understanding User-Curated Playlists on Spotify: A Machine Learning Approach.” Int. J. Multim. Data Eng. Manag. 8 (2017): 44-59.</a:t>
            </a:r>
            <a:endParaRPr b="0" lang="en-US" sz="1900" spc="-1" strike="noStrike">
              <a:latin typeface="Arial"/>
            </a:endParaRPr>
          </a:p>
          <a:p>
            <a:pPr lvl="1" marL="743040" indent="-285480" algn="just">
              <a:lnSpc>
                <a:spcPct val="100000"/>
              </a:lnSpc>
              <a:buClr>
                <a:srgbClr val="000000"/>
              </a:buClr>
              <a:buFont typeface="Arial"/>
              <a:buChar char="•"/>
            </a:pPr>
            <a:r>
              <a:rPr b="0" lang="en-US" sz="1900" spc="-1" strike="noStrike">
                <a:solidFill>
                  <a:srgbClr val="000000"/>
                </a:solidFill>
                <a:latin typeface="Tenorite"/>
                <a:ea typeface="Tenorite"/>
              </a:rPr>
              <a:t>Oord, A. &amp; Dieleman, S. &amp; Schrauwen, B.. (2013). Deep content-based music recommendation. Advances in Neural Information Processing Systems. </a:t>
            </a:r>
            <a:endParaRPr b="0" lang="en-US" sz="1900" spc="-1" strike="noStrike">
              <a:latin typeface="Arial"/>
            </a:endParaRPr>
          </a:p>
          <a:p>
            <a:pPr lvl="1" marL="743040" indent="-285480" algn="just">
              <a:lnSpc>
                <a:spcPct val="100000"/>
              </a:lnSpc>
              <a:buClr>
                <a:srgbClr val="000000"/>
              </a:buClr>
              <a:buFont typeface="Arial"/>
              <a:buChar char="•"/>
            </a:pPr>
            <a:r>
              <a:rPr b="0" lang="en-US" sz="1900" spc="-1" strike="noStrike">
                <a:solidFill>
                  <a:srgbClr val="000000"/>
                </a:solidFill>
                <a:latin typeface="Tenorite"/>
                <a:ea typeface="Tenorite"/>
              </a:rPr>
              <a:t>Shi, Juanjuan. (2021). Music Recommendation Algorithm Based on Multidimensional Time-Series Model Analysis. Complexity. 2021. 1-11. 10.1155/2021/5579086. </a:t>
            </a:r>
            <a:endParaRPr b="0" lang="en-US" sz="1900" spc="-1" strike="noStrike">
              <a:latin typeface="Arial"/>
            </a:endParaRPr>
          </a:p>
          <a:p>
            <a:pPr lvl="1" marL="743040" indent="-285480" algn="just">
              <a:lnSpc>
                <a:spcPct val="100000"/>
              </a:lnSpc>
              <a:buClr>
                <a:srgbClr val="000000"/>
              </a:buClr>
              <a:buFont typeface="Arial"/>
              <a:buChar char="•"/>
            </a:pPr>
            <a:r>
              <a:rPr b="0" lang="en-US" sz="1900" spc="-1" strike="noStrike">
                <a:solidFill>
                  <a:srgbClr val="000000"/>
                </a:solidFill>
                <a:latin typeface="Tenorite"/>
                <a:ea typeface="Tenorite"/>
              </a:rPr>
              <a:t>T. Ziemer, P. Kiattipadungkul, and T. Karuchit, “Music recommendation based on acoustic features from the recording studio,” The Journal of the Acoustical Society of America, vol. 148, no. 4, p. 2701, 2020.</a:t>
            </a:r>
            <a:endParaRPr b="0" lang="en-US" sz="1900" spc="-1" strike="noStrike">
              <a:latin typeface="Arial"/>
            </a:endParaRPr>
          </a:p>
          <a:p>
            <a:pPr>
              <a:lnSpc>
                <a:spcPct val="100000"/>
              </a:lnSpc>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6" name="TextShape 1"/>
          <p:cNvSpPr txBox="1"/>
          <p:nvPr/>
        </p:nvSpPr>
        <p:spPr>
          <a:xfrm>
            <a:off x="5477040" y="1671480"/>
            <a:ext cx="5111280" cy="1204560"/>
          </a:xfrm>
          <a:prstGeom prst="rect">
            <a:avLst/>
          </a:prstGeom>
          <a:noFill/>
          <a:ln>
            <a:noFill/>
          </a:ln>
        </p:spPr>
        <p:txBody>
          <a:bodyPr anchor="b">
            <a:noAutofit/>
          </a:bodyPr>
          <a:p>
            <a:pPr>
              <a:lnSpc>
                <a:spcPct val="90000"/>
              </a:lnSpc>
            </a:pPr>
            <a:r>
              <a:rPr b="1" lang="en-US" sz="2800" spc="148" strike="noStrike" cap="all">
                <a:solidFill>
                  <a:srgbClr val="000000"/>
                </a:solidFill>
                <a:latin typeface="Tenorite"/>
              </a:rPr>
              <a:t>SUMMARY</a:t>
            </a:r>
            <a:endParaRPr b="0" lang="en-US" sz="2800" spc="-1" strike="noStrike">
              <a:solidFill>
                <a:srgbClr val="000000"/>
              </a:solidFill>
              <a:latin typeface="Tenorite"/>
            </a:endParaRPr>
          </a:p>
        </p:txBody>
      </p:sp>
      <p:sp>
        <p:nvSpPr>
          <p:cNvPr id="717" name="TextShape 2"/>
          <p:cNvSpPr txBox="1"/>
          <p:nvPr/>
        </p:nvSpPr>
        <p:spPr>
          <a:xfrm>
            <a:off x="5477040" y="3257280"/>
            <a:ext cx="5333040" cy="2003760"/>
          </a:xfrm>
          <a:prstGeom prst="rect">
            <a:avLst/>
          </a:prstGeom>
          <a:noFill/>
          <a:ln>
            <a:noFill/>
          </a:ln>
        </p:spPr>
        <p:txBody>
          <a:bodyPr anchor="b">
            <a:noAutofit/>
          </a:bodyPr>
          <a:p>
            <a:pPr algn="just">
              <a:lnSpc>
                <a:spcPct val="100000"/>
              </a:lnSpc>
              <a:spcBef>
                <a:spcPts val="1001"/>
              </a:spcBef>
              <a:tabLst>
                <a:tab algn="l" pos="0"/>
              </a:tabLst>
            </a:pPr>
            <a:r>
              <a:rPr b="0" lang="en-US" sz="1800" spc="49" strike="noStrike">
                <a:solidFill>
                  <a:srgbClr val="000000"/>
                </a:solidFill>
                <a:latin typeface="Tenorite"/>
                <a:ea typeface="Tenorite"/>
              </a:rPr>
              <a:t>Spotify keeps track of metadata and audio features for songs that we can use to build music recommendation systems. In this project, we demonstrated how we can use this data to build a simple content-based music recommender system with the K-Means clustering and cosine distance metric.</a:t>
            </a:r>
            <a:endParaRPr b="0" lang="en-US" sz="1800" spc="-1" strike="noStrike">
              <a:solidFill>
                <a:srgbClr val="000000"/>
              </a:solidFill>
              <a:latin typeface="Tenorite"/>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8" name="TextShape 1"/>
          <p:cNvSpPr txBox="1"/>
          <p:nvPr/>
        </p:nvSpPr>
        <p:spPr>
          <a:xfrm>
            <a:off x="4878720" y="2980080"/>
            <a:ext cx="2664000" cy="594000"/>
          </a:xfrm>
          <a:prstGeom prst="rect">
            <a:avLst/>
          </a:prstGeom>
          <a:noFill/>
          <a:ln>
            <a:noFill/>
          </a:ln>
        </p:spPr>
        <p:txBody>
          <a:bodyPr anchor="b">
            <a:noAutofit/>
          </a:bodyPr>
          <a:p>
            <a:pPr>
              <a:lnSpc>
                <a:spcPct val="90000"/>
              </a:lnSpc>
            </a:pPr>
            <a:r>
              <a:rPr b="1" lang="en-US" sz="3200" spc="148" strike="noStrike" cap="all">
                <a:solidFill>
                  <a:srgbClr val="ffffff"/>
                </a:solidFill>
                <a:latin typeface="Tenorite"/>
              </a:rPr>
              <a:t>THANK YOU</a:t>
            </a:r>
            <a:endParaRPr b="0" lang="en-US" sz="3200" spc="-1" strike="noStrike">
              <a:solidFill>
                <a:srgbClr val="000000"/>
              </a:solidFill>
              <a:latin typeface="Tenorite"/>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3" name="CustomShape 1"/>
          <p:cNvSpPr/>
          <p:nvPr/>
        </p:nvSpPr>
        <p:spPr>
          <a:xfrm>
            <a:off x="4077720" y="356040"/>
            <a:ext cx="4027680" cy="944280"/>
          </a:xfrm>
          <a:prstGeom prst="rect">
            <a:avLst/>
          </a:prstGeom>
          <a:noFill/>
          <a:ln>
            <a:noFill/>
          </a:ln>
        </p:spPr>
        <p:style>
          <a:lnRef idx="0"/>
          <a:fillRef idx="0"/>
          <a:effectRef idx="0"/>
          <a:fontRef idx="minor"/>
        </p:style>
        <p:txBody>
          <a:bodyPr>
            <a:spAutoFit/>
          </a:bodyPr>
          <a:p>
            <a:pPr>
              <a:lnSpc>
                <a:spcPct val="100000"/>
              </a:lnSpc>
            </a:pPr>
            <a:r>
              <a:rPr b="1" lang="en-US" sz="2800" spc="148" strike="noStrike" cap="all">
                <a:solidFill>
                  <a:srgbClr val="000000"/>
                </a:solidFill>
                <a:latin typeface="Tenorite"/>
                <a:ea typeface="Tenorite"/>
              </a:rPr>
              <a:t>Problem statement</a:t>
            </a:r>
            <a:endParaRPr b="0" lang="en-US" sz="2800" spc="-1" strike="noStrike">
              <a:latin typeface="Arial"/>
            </a:endParaRPr>
          </a:p>
        </p:txBody>
      </p:sp>
      <p:sp>
        <p:nvSpPr>
          <p:cNvPr id="644" name="CustomShape 2"/>
          <p:cNvSpPr/>
          <p:nvPr/>
        </p:nvSpPr>
        <p:spPr>
          <a:xfrm>
            <a:off x="4185720" y="3021840"/>
            <a:ext cx="7556400" cy="369000"/>
          </a:xfrm>
          <a:prstGeom prst="rect">
            <a:avLst/>
          </a:prstGeom>
          <a:noFill/>
          <a:ln>
            <a:noFill/>
          </a:ln>
        </p:spPr>
        <p:style>
          <a:lnRef idx="0"/>
          <a:fillRef idx="0"/>
          <a:effectRef idx="0"/>
          <a:fontRef idx="minor"/>
        </p:style>
      </p:sp>
      <p:sp>
        <p:nvSpPr>
          <p:cNvPr id="645" name="CustomShape 3"/>
          <p:cNvSpPr/>
          <p:nvPr/>
        </p:nvSpPr>
        <p:spPr>
          <a:xfrm>
            <a:off x="4081680" y="3025800"/>
            <a:ext cx="7665120" cy="914040"/>
          </a:xfrm>
          <a:prstGeom prst="rect">
            <a:avLst/>
          </a:prstGeom>
          <a:noFill/>
          <a:ln>
            <a:noFill/>
          </a:ln>
        </p:spPr>
        <p:style>
          <a:lnRef idx="0"/>
          <a:fillRef idx="0"/>
          <a:effectRef idx="0"/>
          <a:fontRef idx="minor"/>
        </p:style>
        <p:txBody>
          <a:bodyPr>
            <a:spAutoFit/>
          </a:bodyPr>
          <a:p>
            <a:pPr algn="just">
              <a:lnSpc>
                <a:spcPct val="100000"/>
              </a:lnSpc>
            </a:pPr>
            <a:r>
              <a:rPr b="0" lang="en-US" sz="1800" spc="-1" strike="noStrike">
                <a:solidFill>
                  <a:srgbClr val="000000"/>
                </a:solidFill>
                <a:latin typeface="Tenorite"/>
              </a:rPr>
              <a:t>A system which searches through millions of records to filter music based on certain criteria and suggest it to the user would be beneficial</a:t>
            </a:r>
            <a:endParaRPr b="0" lang="en-US" sz="1800" spc="-1" strike="noStrike">
              <a:latin typeface="Arial"/>
            </a:endParaRPr>
          </a:p>
        </p:txBody>
      </p:sp>
      <p:sp>
        <p:nvSpPr>
          <p:cNvPr id="646" name="CustomShape 4"/>
          <p:cNvSpPr/>
          <p:nvPr/>
        </p:nvSpPr>
        <p:spPr>
          <a:xfrm>
            <a:off x="4812840" y="4042080"/>
            <a:ext cx="7111080" cy="914760"/>
          </a:xfrm>
          <a:prstGeom prst="rect">
            <a:avLst/>
          </a:prstGeom>
          <a:noFill/>
          <a:ln>
            <a:noFill/>
          </a:ln>
        </p:spPr>
        <p:style>
          <a:lnRef idx="0"/>
          <a:fillRef idx="0"/>
          <a:effectRef idx="0"/>
          <a:fontRef idx="minor"/>
        </p:style>
        <p:txBody>
          <a:bodyPr>
            <a:spAutoFit/>
          </a:bodyPr>
          <a:p>
            <a:pPr>
              <a:lnSpc>
                <a:spcPct val="100000"/>
              </a:lnSpc>
            </a:pPr>
            <a:r>
              <a:rPr b="0" lang="en-US" sz="1800" spc="-1" strike="noStrike">
                <a:solidFill>
                  <a:srgbClr val="000000"/>
                </a:solidFill>
                <a:latin typeface="Tenorite"/>
              </a:rPr>
              <a:t>Develop a solution that could take a prospective listener's playlist and provide them with a personalized one composed entirely of songs from their artist roster.​</a:t>
            </a:r>
            <a:endParaRPr b="0" lang="en-US" sz="1800" spc="-1" strike="noStrike">
              <a:latin typeface="Arial"/>
            </a:endParaRPr>
          </a:p>
        </p:txBody>
      </p:sp>
      <p:sp>
        <p:nvSpPr>
          <p:cNvPr id="647" name="CustomShape 5"/>
          <p:cNvSpPr/>
          <p:nvPr/>
        </p:nvSpPr>
        <p:spPr>
          <a:xfrm>
            <a:off x="3738240" y="1878120"/>
            <a:ext cx="8189640" cy="1188360"/>
          </a:xfrm>
          <a:prstGeom prst="rect">
            <a:avLst/>
          </a:prstGeom>
          <a:noFill/>
          <a:ln>
            <a:noFill/>
          </a:ln>
        </p:spPr>
        <p:style>
          <a:lnRef idx="0"/>
          <a:fillRef idx="0"/>
          <a:effectRef idx="0"/>
          <a:fontRef idx="minor"/>
        </p:style>
        <p:txBody>
          <a:bodyPr>
            <a:spAutoFit/>
          </a:bodyPr>
          <a:p>
            <a:pPr>
              <a:lnSpc>
                <a:spcPct val="100000"/>
              </a:lnSpc>
            </a:pPr>
            <a:r>
              <a:rPr b="0" lang="en-US" sz="1800" spc="-1" strike="noStrike">
                <a:solidFill>
                  <a:srgbClr val="000000"/>
                </a:solidFill>
                <a:latin typeface="Tenorite"/>
                <a:ea typeface="Tenorite"/>
              </a:rPr>
              <a:t>Online music streaming has become the most used and convenient platform for people to listen to music. However, with the plethora of music available through streaming, it has become difficult for users to find songs they enjoy.</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8" name="TextShape 1"/>
          <p:cNvSpPr txBox="1"/>
          <p:nvPr/>
        </p:nvSpPr>
        <p:spPr>
          <a:xfrm>
            <a:off x="1885320" y="892080"/>
            <a:ext cx="8421480" cy="1325160"/>
          </a:xfrm>
          <a:prstGeom prst="rect">
            <a:avLst/>
          </a:prstGeom>
          <a:noFill/>
          <a:ln>
            <a:noFill/>
          </a:ln>
        </p:spPr>
        <p:txBody>
          <a:bodyPr anchor="ctr">
            <a:noAutofit/>
          </a:bodyPr>
          <a:p>
            <a:pPr algn="ctr">
              <a:lnSpc>
                <a:spcPct val="90000"/>
              </a:lnSpc>
            </a:pPr>
            <a:r>
              <a:rPr b="1" lang="en-US" sz="2800" spc="148" strike="noStrike" cap="all">
                <a:solidFill>
                  <a:srgbClr val="ffffff"/>
                </a:solidFill>
                <a:latin typeface="Tenorite"/>
                <a:ea typeface="Tenorite"/>
              </a:rPr>
              <a:t>Objective</a:t>
            </a:r>
            <a:endParaRPr b="0" lang="en-US" sz="2800" spc="-1" strike="noStrike">
              <a:solidFill>
                <a:srgbClr val="000000"/>
              </a:solidFill>
              <a:latin typeface="Tenorite"/>
            </a:endParaRPr>
          </a:p>
        </p:txBody>
      </p:sp>
      <p:sp>
        <p:nvSpPr>
          <p:cNvPr id="649" name="CustomShape 2"/>
          <p:cNvSpPr/>
          <p:nvPr/>
        </p:nvSpPr>
        <p:spPr>
          <a:xfrm>
            <a:off x="1367280" y="2829240"/>
            <a:ext cx="9459000" cy="2285640"/>
          </a:xfrm>
          <a:prstGeom prst="rect">
            <a:avLst/>
          </a:prstGeom>
          <a:noFill/>
          <a:ln>
            <a:noFill/>
          </a:ln>
        </p:spPr>
        <p:style>
          <a:lnRef idx="0"/>
          <a:fillRef idx="0"/>
          <a:effectRef idx="0"/>
          <a:fontRef idx="minor"/>
        </p:style>
        <p:txBody>
          <a:bodyPr>
            <a:spAutoFit/>
          </a:bodyPr>
          <a:p>
            <a:pPr marL="285840" indent="-285480">
              <a:lnSpc>
                <a:spcPct val="100000"/>
              </a:lnSpc>
              <a:buClr>
                <a:srgbClr val="ffffff"/>
              </a:buClr>
              <a:buFont typeface="Arial"/>
              <a:buChar char="•"/>
            </a:pPr>
            <a:r>
              <a:rPr b="0" lang="en-US" sz="1800" spc="49" strike="noStrike">
                <a:solidFill>
                  <a:srgbClr val="ffffff"/>
                </a:solidFill>
                <a:latin typeface="Tahoma"/>
                <a:ea typeface="Cambria"/>
              </a:rPr>
              <a:t>Build a music recommendation system that provides a personalized list of songs.</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ffffff"/>
              </a:buClr>
              <a:buFont typeface="Arial"/>
              <a:buChar char="•"/>
            </a:pPr>
            <a:r>
              <a:rPr b="0" lang="en-US" sz="1800" spc="49" strike="noStrike">
                <a:solidFill>
                  <a:srgbClr val="ffffff"/>
                </a:solidFill>
                <a:latin typeface="Tahoma"/>
                <a:ea typeface="Cambria"/>
              </a:rPr>
              <a:t>Recommend relevant music based on the users’ music preference and previously heard songs.</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0" name="TextShape 1"/>
          <p:cNvSpPr txBox="1"/>
          <p:nvPr/>
        </p:nvSpPr>
        <p:spPr>
          <a:xfrm>
            <a:off x="1362240" y="965520"/>
            <a:ext cx="5111280" cy="1204560"/>
          </a:xfrm>
          <a:prstGeom prst="rect">
            <a:avLst/>
          </a:prstGeom>
          <a:noFill/>
          <a:ln>
            <a:noFill/>
          </a:ln>
        </p:spPr>
        <p:txBody>
          <a:bodyPr anchor="b">
            <a:noAutofit/>
          </a:bodyPr>
          <a:p>
            <a:pPr>
              <a:lnSpc>
                <a:spcPct val="90000"/>
              </a:lnSpc>
            </a:pPr>
            <a:r>
              <a:rPr b="1" lang="en-US" sz="2800" spc="148" strike="noStrike" cap="all">
                <a:solidFill>
                  <a:srgbClr val="000000"/>
                </a:solidFill>
                <a:latin typeface="Tenorite"/>
              </a:rPr>
              <a:t>Proposed system</a:t>
            </a:r>
            <a:endParaRPr b="0" lang="en-US" sz="2800" spc="-1" strike="noStrike">
              <a:solidFill>
                <a:srgbClr val="000000"/>
              </a:solidFill>
              <a:latin typeface="Tenorite"/>
            </a:endParaRPr>
          </a:p>
        </p:txBody>
      </p:sp>
      <p:sp>
        <p:nvSpPr>
          <p:cNvPr id="651" name="TextShape 2"/>
          <p:cNvSpPr txBox="1"/>
          <p:nvPr/>
        </p:nvSpPr>
        <p:spPr>
          <a:xfrm>
            <a:off x="1362240" y="2797920"/>
            <a:ext cx="4954680" cy="3442320"/>
          </a:xfrm>
          <a:prstGeom prst="rect">
            <a:avLst/>
          </a:prstGeom>
          <a:noFill/>
          <a:ln>
            <a:noFill/>
          </a:ln>
        </p:spPr>
        <p:txBody>
          <a:bodyPr>
            <a:normAutofit/>
          </a:bodyPr>
          <a:p>
            <a:pPr marL="285840" indent="-285480" algn="just">
              <a:lnSpc>
                <a:spcPct val="100000"/>
              </a:lnSpc>
              <a:spcBef>
                <a:spcPts val="1001"/>
              </a:spcBef>
              <a:buClr>
                <a:srgbClr val="000000"/>
              </a:buClr>
              <a:buFont typeface="Arial"/>
              <a:buChar char="•"/>
            </a:pPr>
            <a:r>
              <a:rPr b="0" lang="en-ZA" sz="1800" spc="49" strike="noStrike">
                <a:solidFill>
                  <a:srgbClr val="000000"/>
                </a:solidFill>
                <a:latin typeface="Tenorite"/>
                <a:ea typeface="Cambria"/>
              </a:rPr>
              <a:t>Built using features of songs extracted real-time using Spotify API.</a:t>
            </a:r>
            <a:endParaRPr b="0" lang="en-US" sz="1800" spc="-1" strike="noStrike">
              <a:solidFill>
                <a:srgbClr val="000000"/>
              </a:solidFill>
              <a:latin typeface="Tenorite"/>
            </a:endParaRPr>
          </a:p>
          <a:p>
            <a:pPr marL="285840" indent="-285480" algn="just">
              <a:lnSpc>
                <a:spcPct val="100000"/>
              </a:lnSpc>
              <a:spcBef>
                <a:spcPts val="1001"/>
              </a:spcBef>
              <a:buClr>
                <a:srgbClr val="000000"/>
              </a:buClr>
              <a:buFont typeface="Arial"/>
              <a:buChar char="•"/>
            </a:pPr>
            <a:r>
              <a:rPr b="0" lang="en-ZA" sz="1800" spc="49" strike="noStrike">
                <a:solidFill>
                  <a:srgbClr val="000000"/>
                </a:solidFill>
                <a:latin typeface="Tenorite"/>
                <a:ea typeface="Cambria"/>
              </a:rPr>
              <a:t>Clustering involves predicting similar songs by grouping the songs into clusters and using cosine similarity.</a:t>
            </a:r>
            <a:endParaRPr b="0" lang="en-US" sz="1800" spc="-1" strike="noStrike">
              <a:solidFill>
                <a:srgbClr val="000000"/>
              </a:solidFill>
              <a:latin typeface="Tenorite"/>
            </a:endParaRPr>
          </a:p>
          <a:p>
            <a:pPr marL="285840" indent="-285480" algn="just">
              <a:lnSpc>
                <a:spcPct val="100000"/>
              </a:lnSpc>
              <a:spcBef>
                <a:spcPts val="1001"/>
              </a:spcBef>
              <a:buClr>
                <a:srgbClr val="000000"/>
              </a:buClr>
              <a:buFont typeface="Arial,Sans-Serif"/>
              <a:buChar char="•"/>
            </a:pPr>
            <a:r>
              <a:rPr b="0" lang="en-ZA" sz="1800" spc="49" strike="noStrike">
                <a:solidFill>
                  <a:srgbClr val="000000"/>
                </a:solidFill>
                <a:latin typeface="Tenorite"/>
                <a:ea typeface="Tenorite"/>
              </a:rPr>
              <a:t>Recommends songs to the user based on input provided.</a:t>
            </a:r>
            <a:endParaRPr b="0" lang="en-US" sz="1800" spc="-1" strike="noStrike">
              <a:solidFill>
                <a:srgbClr val="000000"/>
              </a:solidFill>
              <a:latin typeface="Tenorite"/>
            </a:endParaRPr>
          </a:p>
        </p:txBody>
      </p:sp>
      <p:sp>
        <p:nvSpPr>
          <p:cNvPr id="652" name="CustomShape 3"/>
          <p:cNvSpPr/>
          <p:nvPr/>
        </p:nvSpPr>
        <p:spPr>
          <a:xfrm>
            <a:off x="1310400" y="2331000"/>
            <a:ext cx="5108760" cy="639720"/>
          </a:xfrm>
          <a:prstGeom prst="rect">
            <a:avLst/>
          </a:prstGeom>
          <a:noFill/>
          <a:ln>
            <a:noFill/>
          </a:ln>
        </p:spPr>
        <p:style>
          <a:lnRef idx="0"/>
          <a:fillRef idx="0"/>
          <a:effectRef idx="0"/>
          <a:fontRef idx="minor"/>
        </p:style>
        <p:txBody>
          <a:bodyPr>
            <a:spAutoFit/>
          </a:bodyPr>
          <a:p>
            <a:pPr>
              <a:lnSpc>
                <a:spcPct val="100000"/>
              </a:lnSpc>
            </a:pPr>
            <a:r>
              <a:rPr b="0" lang="en-US" sz="1800" spc="-1" strike="noStrike">
                <a:solidFill>
                  <a:srgbClr val="000000"/>
                </a:solidFill>
                <a:latin typeface="Tenorite"/>
              </a:rPr>
              <a:t>CONTENT-BASED RECOMMENDATION SYSTEM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3" name="TextShape 1"/>
          <p:cNvSpPr txBox="1"/>
          <p:nvPr/>
        </p:nvSpPr>
        <p:spPr>
          <a:xfrm>
            <a:off x="8610480" y="6356520"/>
            <a:ext cx="2742840" cy="364680"/>
          </a:xfrm>
          <a:prstGeom prst="rect">
            <a:avLst/>
          </a:prstGeom>
          <a:noFill/>
          <a:ln>
            <a:noFill/>
          </a:ln>
        </p:spPr>
        <p:txBody>
          <a:bodyPr anchor="ctr">
            <a:noAutofit/>
          </a:bodyPr>
          <a:p>
            <a:pPr algn="r">
              <a:lnSpc>
                <a:spcPct val="100000"/>
              </a:lnSpc>
            </a:pPr>
            <a:fld id="{57FD450F-DDA2-4A3E-983F-09EC5A5D1A81}" type="slidenum">
              <a:rPr b="0" lang="en-US" sz="900" spc="-1" strike="noStrike">
                <a:solidFill>
                  <a:srgbClr val="8b8b8b"/>
                </a:solidFill>
                <a:latin typeface="Tenorite"/>
              </a:rPr>
              <a:t>5</a:t>
            </a:fld>
            <a:endParaRPr b="0" lang="en-US" sz="900" spc="-1" strike="noStrike">
              <a:latin typeface="Times New Roman"/>
            </a:endParaRPr>
          </a:p>
        </p:txBody>
      </p:sp>
      <p:sp>
        <p:nvSpPr>
          <p:cNvPr id="654" name="CustomShape 2"/>
          <p:cNvSpPr/>
          <p:nvPr/>
        </p:nvSpPr>
        <p:spPr>
          <a:xfrm>
            <a:off x="988200" y="753120"/>
            <a:ext cx="3036600" cy="2879640"/>
          </a:xfrm>
          <a:prstGeom prst="rect">
            <a:avLst/>
          </a:prstGeom>
          <a:solidFill>
            <a:schemeClr val="bg2"/>
          </a:solidFill>
          <a:ln/>
        </p:spPr>
        <p:style>
          <a:lnRef idx="2">
            <a:schemeClr val="accent1">
              <a:shade val="50000"/>
            </a:schemeClr>
          </a:lnRef>
          <a:fillRef idx="1">
            <a:schemeClr val="accent1"/>
          </a:fillRef>
          <a:effectRef idx="0">
            <a:schemeClr val="accent1"/>
          </a:effectRef>
          <a:fontRef idx="minor"/>
        </p:style>
      </p:sp>
      <p:sp>
        <p:nvSpPr>
          <p:cNvPr id="655" name="CustomShape 3"/>
          <p:cNvSpPr/>
          <p:nvPr/>
        </p:nvSpPr>
        <p:spPr>
          <a:xfrm>
            <a:off x="4081320" y="741960"/>
            <a:ext cx="3036600" cy="2879640"/>
          </a:xfrm>
          <a:prstGeom prst="rect">
            <a:avLst/>
          </a:prstGeom>
          <a:solidFill>
            <a:schemeClr val="bg2"/>
          </a:solidFill>
          <a:ln/>
        </p:spPr>
        <p:style>
          <a:lnRef idx="2">
            <a:schemeClr val="accent1">
              <a:shade val="50000"/>
            </a:schemeClr>
          </a:lnRef>
          <a:fillRef idx="1">
            <a:schemeClr val="accent1"/>
          </a:fillRef>
          <a:effectRef idx="0">
            <a:schemeClr val="accent1"/>
          </a:effectRef>
          <a:fontRef idx="minor"/>
        </p:style>
      </p:sp>
      <p:sp>
        <p:nvSpPr>
          <p:cNvPr id="656" name="CustomShape 4"/>
          <p:cNvSpPr/>
          <p:nvPr/>
        </p:nvSpPr>
        <p:spPr>
          <a:xfrm>
            <a:off x="7162920" y="741960"/>
            <a:ext cx="3036600" cy="2879640"/>
          </a:xfrm>
          <a:prstGeom prst="rect">
            <a:avLst/>
          </a:prstGeom>
          <a:solidFill>
            <a:schemeClr val="bg2"/>
          </a:solidFill>
          <a:ln/>
        </p:spPr>
        <p:style>
          <a:lnRef idx="2">
            <a:schemeClr val="accent1">
              <a:shade val="50000"/>
            </a:schemeClr>
          </a:lnRef>
          <a:fillRef idx="1">
            <a:schemeClr val="accent1"/>
          </a:fillRef>
          <a:effectRef idx="0">
            <a:schemeClr val="accent1"/>
          </a:effectRef>
          <a:fontRef idx="minor"/>
        </p:style>
      </p:sp>
      <p:sp>
        <p:nvSpPr>
          <p:cNvPr id="657" name="CustomShape 5"/>
          <p:cNvSpPr/>
          <p:nvPr/>
        </p:nvSpPr>
        <p:spPr>
          <a:xfrm>
            <a:off x="988200" y="3666600"/>
            <a:ext cx="3036600" cy="2879640"/>
          </a:xfrm>
          <a:prstGeom prst="rect">
            <a:avLst/>
          </a:prstGeom>
          <a:solidFill>
            <a:schemeClr val="bg2"/>
          </a:solidFill>
          <a:ln/>
        </p:spPr>
        <p:style>
          <a:lnRef idx="2">
            <a:schemeClr val="accent1">
              <a:shade val="50000"/>
            </a:schemeClr>
          </a:lnRef>
          <a:fillRef idx="1">
            <a:schemeClr val="accent1"/>
          </a:fillRef>
          <a:effectRef idx="0">
            <a:schemeClr val="accent1"/>
          </a:effectRef>
          <a:fontRef idx="minor"/>
        </p:style>
      </p:sp>
      <p:sp>
        <p:nvSpPr>
          <p:cNvPr id="658" name="CustomShape 6"/>
          <p:cNvSpPr/>
          <p:nvPr/>
        </p:nvSpPr>
        <p:spPr>
          <a:xfrm>
            <a:off x="4069800" y="3655440"/>
            <a:ext cx="3036600" cy="2879640"/>
          </a:xfrm>
          <a:prstGeom prst="rect">
            <a:avLst/>
          </a:prstGeom>
          <a:solidFill>
            <a:schemeClr val="bg2"/>
          </a:solidFill>
          <a:ln/>
        </p:spPr>
        <p:style>
          <a:lnRef idx="2">
            <a:schemeClr val="accent1">
              <a:shade val="50000"/>
            </a:schemeClr>
          </a:lnRef>
          <a:fillRef idx="1">
            <a:schemeClr val="accent1"/>
          </a:fillRef>
          <a:effectRef idx="0">
            <a:schemeClr val="accent1"/>
          </a:effectRef>
          <a:fontRef idx="minor"/>
        </p:style>
      </p:sp>
      <p:sp>
        <p:nvSpPr>
          <p:cNvPr id="659" name="CustomShape 7"/>
          <p:cNvSpPr/>
          <p:nvPr/>
        </p:nvSpPr>
        <p:spPr>
          <a:xfrm>
            <a:off x="7162920" y="3666600"/>
            <a:ext cx="3036600" cy="2879640"/>
          </a:xfrm>
          <a:prstGeom prst="rect">
            <a:avLst/>
          </a:prstGeom>
          <a:solidFill>
            <a:schemeClr val="bg2"/>
          </a:solidFill>
          <a:ln/>
        </p:spPr>
        <p:style>
          <a:lnRef idx="2">
            <a:schemeClr val="accent1">
              <a:shade val="50000"/>
            </a:schemeClr>
          </a:lnRef>
          <a:fillRef idx="1">
            <a:schemeClr val="accent1"/>
          </a:fillRef>
          <a:effectRef idx="0">
            <a:schemeClr val="accent1"/>
          </a:effectRef>
          <a:fontRef idx="minor"/>
        </p:style>
      </p:sp>
      <p:sp>
        <p:nvSpPr>
          <p:cNvPr id="660" name="CustomShape 8"/>
          <p:cNvSpPr/>
          <p:nvPr/>
        </p:nvSpPr>
        <p:spPr>
          <a:xfrm>
            <a:off x="1368360" y="1020960"/>
            <a:ext cx="2182680" cy="639720"/>
          </a:xfrm>
          <a:prstGeom prst="rect">
            <a:avLst/>
          </a:prstGeom>
          <a:noFill/>
          <a:ln>
            <a:noFill/>
          </a:ln>
        </p:spPr>
        <p:style>
          <a:lnRef idx="0"/>
          <a:fillRef idx="0"/>
          <a:effectRef idx="0"/>
          <a:fontRef idx="minor"/>
        </p:style>
        <p:txBody>
          <a:bodyPr>
            <a:spAutoFit/>
          </a:bodyPr>
          <a:p>
            <a:pPr>
              <a:lnSpc>
                <a:spcPct val="100000"/>
              </a:lnSpc>
            </a:pPr>
            <a:r>
              <a:rPr b="1" lang="en-US" sz="1800" spc="-1" strike="noStrike">
                <a:solidFill>
                  <a:srgbClr val="000000"/>
                </a:solidFill>
                <a:latin typeface="Tenorite"/>
              </a:rPr>
              <a:t>Problem Statement</a:t>
            </a:r>
            <a:endParaRPr b="0" lang="en-US" sz="1800" spc="-1" strike="noStrike">
              <a:latin typeface="Arial"/>
            </a:endParaRPr>
          </a:p>
        </p:txBody>
      </p:sp>
      <p:sp>
        <p:nvSpPr>
          <p:cNvPr id="661" name="CustomShape 9"/>
          <p:cNvSpPr/>
          <p:nvPr/>
        </p:nvSpPr>
        <p:spPr>
          <a:xfrm>
            <a:off x="7475760" y="3844800"/>
            <a:ext cx="2477160" cy="639720"/>
          </a:xfrm>
          <a:prstGeom prst="rect">
            <a:avLst/>
          </a:prstGeom>
          <a:noFill/>
          <a:ln>
            <a:noFill/>
          </a:ln>
        </p:spPr>
        <p:style>
          <a:lnRef idx="0"/>
          <a:fillRef idx="0"/>
          <a:effectRef idx="0"/>
          <a:fontRef idx="minor"/>
        </p:style>
        <p:txBody>
          <a:bodyPr>
            <a:spAutoFit/>
          </a:bodyPr>
          <a:p>
            <a:pPr>
              <a:lnSpc>
                <a:spcPct val="100000"/>
              </a:lnSpc>
            </a:pPr>
            <a:r>
              <a:rPr b="1" lang="en-US" sz="1800" spc="-1" strike="noStrike">
                <a:solidFill>
                  <a:srgbClr val="000000"/>
                </a:solidFill>
                <a:latin typeface="Tenorite"/>
              </a:rPr>
              <a:t>Outcomes/ Predictions</a:t>
            </a:r>
            <a:endParaRPr b="0" lang="en-US" sz="1800" spc="-1" strike="noStrike">
              <a:latin typeface="Arial"/>
            </a:endParaRPr>
          </a:p>
        </p:txBody>
      </p:sp>
      <p:sp>
        <p:nvSpPr>
          <p:cNvPr id="662" name="CustomShape 10"/>
          <p:cNvSpPr/>
          <p:nvPr/>
        </p:nvSpPr>
        <p:spPr>
          <a:xfrm>
            <a:off x="4628160" y="1020960"/>
            <a:ext cx="1923840" cy="639720"/>
          </a:xfrm>
          <a:prstGeom prst="rect">
            <a:avLst/>
          </a:prstGeom>
          <a:noFill/>
          <a:ln>
            <a:noFill/>
          </a:ln>
        </p:spPr>
        <p:style>
          <a:lnRef idx="0"/>
          <a:fillRef idx="0"/>
          <a:effectRef idx="0"/>
          <a:fontRef idx="minor"/>
        </p:style>
        <p:txBody>
          <a:bodyPr>
            <a:spAutoFit/>
          </a:bodyPr>
          <a:p>
            <a:pPr>
              <a:lnSpc>
                <a:spcPct val="100000"/>
              </a:lnSpc>
            </a:pPr>
            <a:r>
              <a:rPr b="1" lang="en-US" sz="1800" spc="-1" strike="noStrike">
                <a:solidFill>
                  <a:srgbClr val="000000"/>
                </a:solidFill>
                <a:latin typeface="Tenorite"/>
              </a:rPr>
              <a:t>Data Acquisition</a:t>
            </a:r>
            <a:endParaRPr b="0" lang="en-US" sz="1800" spc="-1" strike="noStrike">
              <a:latin typeface="Arial"/>
            </a:endParaRPr>
          </a:p>
        </p:txBody>
      </p:sp>
      <p:sp>
        <p:nvSpPr>
          <p:cNvPr id="663" name="CustomShape 11"/>
          <p:cNvSpPr/>
          <p:nvPr/>
        </p:nvSpPr>
        <p:spPr>
          <a:xfrm>
            <a:off x="1816560" y="3844800"/>
            <a:ext cx="1487880" cy="366120"/>
          </a:xfrm>
          <a:prstGeom prst="rect">
            <a:avLst/>
          </a:prstGeom>
          <a:noFill/>
          <a:ln>
            <a:noFill/>
          </a:ln>
        </p:spPr>
        <p:style>
          <a:lnRef idx="0"/>
          <a:fillRef idx="0"/>
          <a:effectRef idx="0"/>
          <a:fontRef idx="minor"/>
        </p:style>
        <p:txBody>
          <a:bodyPr>
            <a:spAutoFit/>
          </a:bodyPr>
          <a:p>
            <a:pPr>
              <a:lnSpc>
                <a:spcPct val="100000"/>
              </a:lnSpc>
            </a:pPr>
            <a:r>
              <a:rPr b="1" lang="en-US" sz="1800" spc="-1" strike="noStrike">
                <a:solidFill>
                  <a:srgbClr val="000000"/>
                </a:solidFill>
                <a:latin typeface="Tenorite"/>
              </a:rPr>
              <a:t>Modelling</a:t>
            </a:r>
            <a:endParaRPr b="0" lang="en-US" sz="1800" spc="-1" strike="noStrike">
              <a:latin typeface="Arial"/>
            </a:endParaRPr>
          </a:p>
        </p:txBody>
      </p:sp>
      <p:sp>
        <p:nvSpPr>
          <p:cNvPr id="664" name="CustomShape 12"/>
          <p:cNvSpPr/>
          <p:nvPr/>
        </p:nvSpPr>
        <p:spPr>
          <a:xfrm>
            <a:off x="4626000" y="3844800"/>
            <a:ext cx="1989720" cy="639720"/>
          </a:xfrm>
          <a:prstGeom prst="rect">
            <a:avLst/>
          </a:prstGeom>
          <a:noFill/>
          <a:ln>
            <a:noFill/>
          </a:ln>
        </p:spPr>
        <p:style>
          <a:lnRef idx="0"/>
          <a:fillRef idx="0"/>
          <a:effectRef idx="0"/>
          <a:fontRef idx="minor"/>
        </p:style>
        <p:txBody>
          <a:bodyPr>
            <a:spAutoFit/>
          </a:bodyPr>
          <a:p>
            <a:pPr>
              <a:lnSpc>
                <a:spcPct val="100000"/>
              </a:lnSpc>
            </a:pPr>
            <a:r>
              <a:rPr b="1" lang="en-US" sz="1800" spc="-1" strike="noStrike">
                <a:solidFill>
                  <a:srgbClr val="000000"/>
                </a:solidFill>
                <a:latin typeface="Tenorite"/>
              </a:rPr>
              <a:t>Model Evaluation</a:t>
            </a:r>
            <a:endParaRPr b="0" lang="en-US" sz="1800" spc="-1" strike="noStrike">
              <a:latin typeface="Arial"/>
            </a:endParaRPr>
          </a:p>
        </p:txBody>
      </p:sp>
      <p:sp>
        <p:nvSpPr>
          <p:cNvPr id="665" name="CustomShape 13"/>
          <p:cNvSpPr/>
          <p:nvPr/>
        </p:nvSpPr>
        <p:spPr>
          <a:xfrm>
            <a:off x="7709040" y="1020960"/>
            <a:ext cx="1945440" cy="639720"/>
          </a:xfrm>
          <a:prstGeom prst="rect">
            <a:avLst/>
          </a:prstGeom>
          <a:noFill/>
          <a:ln>
            <a:noFill/>
          </a:ln>
        </p:spPr>
        <p:style>
          <a:lnRef idx="0"/>
          <a:fillRef idx="0"/>
          <a:effectRef idx="0"/>
          <a:fontRef idx="minor"/>
        </p:style>
        <p:txBody>
          <a:bodyPr>
            <a:spAutoFit/>
          </a:bodyPr>
          <a:p>
            <a:pPr>
              <a:lnSpc>
                <a:spcPct val="100000"/>
              </a:lnSpc>
            </a:pPr>
            <a:r>
              <a:rPr b="1" lang="en-US" sz="1800" spc="-1" strike="noStrike">
                <a:solidFill>
                  <a:srgbClr val="000000"/>
                </a:solidFill>
                <a:latin typeface="Tenorite"/>
              </a:rPr>
              <a:t>Data Preparation</a:t>
            </a:r>
            <a:endParaRPr b="0" lang="en-US" sz="1800" spc="-1" strike="noStrike">
              <a:latin typeface="Arial"/>
            </a:endParaRPr>
          </a:p>
        </p:txBody>
      </p:sp>
      <p:sp>
        <p:nvSpPr>
          <p:cNvPr id="666" name="CustomShape 14"/>
          <p:cNvSpPr/>
          <p:nvPr/>
        </p:nvSpPr>
        <p:spPr>
          <a:xfrm>
            <a:off x="1248840" y="1451520"/>
            <a:ext cx="2539080" cy="730440"/>
          </a:xfrm>
          <a:prstGeom prst="rect">
            <a:avLst/>
          </a:prstGeom>
          <a:noFill/>
          <a:ln>
            <a:noFill/>
          </a:ln>
        </p:spPr>
        <p:style>
          <a:lnRef idx="0"/>
          <a:fillRef idx="0"/>
          <a:effectRef idx="0"/>
          <a:fontRef idx="minor"/>
        </p:style>
        <p:txBody>
          <a:bodyPr>
            <a:spAutoFit/>
          </a:bodyPr>
          <a:p>
            <a:pPr algn="just">
              <a:lnSpc>
                <a:spcPct val="100000"/>
              </a:lnSpc>
            </a:pPr>
            <a:r>
              <a:rPr b="0" lang="en-US" sz="1400" spc="-1" strike="noStrike">
                <a:solidFill>
                  <a:srgbClr val="000000"/>
                </a:solidFill>
                <a:latin typeface="Tenorite"/>
              </a:rPr>
              <a:t>How do we recommend to a user songs they might like ?</a:t>
            </a:r>
            <a:endParaRPr b="0" lang="en-US" sz="1400" spc="-1" strike="noStrike">
              <a:latin typeface="Arial"/>
            </a:endParaRPr>
          </a:p>
        </p:txBody>
      </p:sp>
      <p:sp>
        <p:nvSpPr>
          <p:cNvPr id="667" name="CustomShape 15"/>
          <p:cNvSpPr/>
          <p:nvPr/>
        </p:nvSpPr>
        <p:spPr>
          <a:xfrm>
            <a:off x="1246320" y="2235240"/>
            <a:ext cx="2548080" cy="518040"/>
          </a:xfrm>
          <a:prstGeom prst="rect">
            <a:avLst/>
          </a:prstGeom>
          <a:noFill/>
          <a:ln>
            <a:noFill/>
          </a:ln>
        </p:spPr>
        <p:style>
          <a:lnRef idx="0"/>
          <a:fillRef idx="0"/>
          <a:effectRef idx="0"/>
          <a:fontRef idx="minor"/>
        </p:style>
        <p:txBody>
          <a:bodyPr>
            <a:spAutoFit/>
          </a:bodyPr>
          <a:p>
            <a:pPr algn="just">
              <a:lnSpc>
                <a:spcPct val="100000"/>
              </a:lnSpc>
            </a:pPr>
            <a:r>
              <a:rPr b="0" lang="en-US" sz="1400" spc="-1" strike="noStrike">
                <a:solidFill>
                  <a:srgbClr val="000000"/>
                </a:solidFill>
                <a:latin typeface="Tenorite"/>
              </a:rPr>
              <a:t>How do we select similar songs?</a:t>
            </a:r>
            <a:endParaRPr b="0" lang="en-US" sz="1400" spc="-1" strike="noStrike">
              <a:latin typeface="Arial"/>
            </a:endParaRPr>
          </a:p>
        </p:txBody>
      </p:sp>
      <p:sp>
        <p:nvSpPr>
          <p:cNvPr id="668" name="CustomShape 16"/>
          <p:cNvSpPr/>
          <p:nvPr/>
        </p:nvSpPr>
        <p:spPr>
          <a:xfrm>
            <a:off x="4253760" y="1450800"/>
            <a:ext cx="2742840" cy="1796040"/>
          </a:xfrm>
          <a:prstGeom prst="rect">
            <a:avLst/>
          </a:prstGeom>
          <a:noFill/>
          <a:ln>
            <a:noFill/>
          </a:ln>
        </p:spPr>
        <p:style>
          <a:lnRef idx="0"/>
          <a:fillRef idx="0"/>
          <a:effectRef idx="0"/>
          <a:fontRef idx="minor"/>
        </p:style>
        <p:txBody>
          <a:bodyPr>
            <a:spAutoFit/>
          </a:bodyPr>
          <a:p>
            <a:pPr algn="just">
              <a:lnSpc>
                <a:spcPct val="100000"/>
              </a:lnSpc>
            </a:pPr>
            <a:r>
              <a:rPr b="0" lang="en-US" sz="1400" spc="-1" strike="noStrike">
                <a:solidFill>
                  <a:srgbClr val="000000"/>
                </a:solidFill>
                <a:latin typeface="Tenorite"/>
              </a:rPr>
              <a:t>We use Spotipy which is a library for using Spotify API that makes it easy to fetch data and query Spotify’s music catalog. This gives us a collection of music along with its audio features.</a:t>
            </a:r>
            <a:endParaRPr b="0" lang="en-US" sz="1400" spc="-1" strike="noStrike">
              <a:latin typeface="Arial"/>
            </a:endParaRPr>
          </a:p>
        </p:txBody>
      </p:sp>
      <p:sp>
        <p:nvSpPr>
          <p:cNvPr id="669" name="CustomShape 17"/>
          <p:cNvSpPr/>
          <p:nvPr/>
        </p:nvSpPr>
        <p:spPr>
          <a:xfrm>
            <a:off x="7299720" y="1448640"/>
            <a:ext cx="2817000" cy="1370520"/>
          </a:xfrm>
          <a:prstGeom prst="rect">
            <a:avLst/>
          </a:prstGeom>
          <a:noFill/>
          <a:ln>
            <a:noFill/>
          </a:ln>
        </p:spPr>
        <p:style>
          <a:lnRef idx="0"/>
          <a:fillRef idx="0"/>
          <a:effectRef idx="0"/>
          <a:fontRef idx="minor"/>
        </p:style>
        <p:txBody>
          <a:bodyPr>
            <a:spAutoFit/>
          </a:bodyPr>
          <a:p>
            <a:pPr marL="285840" indent="-285480">
              <a:lnSpc>
                <a:spcPct val="100000"/>
              </a:lnSpc>
              <a:buClr>
                <a:srgbClr val="000000"/>
              </a:buClr>
              <a:buFont typeface="Arial"/>
              <a:buChar char="•"/>
            </a:pPr>
            <a:r>
              <a:rPr b="0" lang="en-US" sz="1400" spc="-1" strike="noStrike">
                <a:solidFill>
                  <a:srgbClr val="000000"/>
                </a:solidFill>
                <a:latin typeface="Tenorite"/>
              </a:rPr>
              <a:t>Removing null entries</a:t>
            </a:r>
            <a:endParaRPr b="0" lang="en-US"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Tenorite"/>
              </a:rPr>
              <a:t>Checking and removing duplicates</a:t>
            </a:r>
            <a:endParaRPr b="0" lang="en-US"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Tenorite"/>
              </a:rPr>
              <a:t>Dropping columns that are not helpful</a:t>
            </a:r>
            <a:endParaRPr b="0" lang="en-US"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Tenorite"/>
              </a:rPr>
              <a:t>Feature Selection</a:t>
            </a:r>
            <a:endParaRPr b="0" lang="en-US" sz="1400" spc="-1" strike="noStrike">
              <a:latin typeface="Arial"/>
            </a:endParaRPr>
          </a:p>
        </p:txBody>
      </p:sp>
      <p:sp>
        <p:nvSpPr>
          <p:cNvPr id="670" name="CustomShape 18"/>
          <p:cNvSpPr/>
          <p:nvPr/>
        </p:nvSpPr>
        <p:spPr>
          <a:xfrm>
            <a:off x="1082520" y="4298400"/>
            <a:ext cx="2799000" cy="1369800"/>
          </a:xfrm>
          <a:prstGeom prst="rect">
            <a:avLst/>
          </a:prstGeom>
          <a:noFill/>
          <a:ln>
            <a:noFill/>
          </a:ln>
        </p:spPr>
        <p:style>
          <a:lnRef idx="0"/>
          <a:fillRef idx="0"/>
          <a:effectRef idx="0"/>
          <a:fontRef idx="minor"/>
        </p:style>
        <p:txBody>
          <a:bodyPr>
            <a:spAutoFit/>
          </a:bodyPr>
          <a:p>
            <a:pPr marL="285840" indent="-285480" algn="just">
              <a:lnSpc>
                <a:spcPct val="100000"/>
              </a:lnSpc>
              <a:buClr>
                <a:srgbClr val="000000"/>
              </a:buClr>
              <a:buFont typeface="Arial"/>
              <a:buChar char="•"/>
            </a:pPr>
            <a:r>
              <a:rPr b="0" lang="en-US" sz="1400" spc="-1" strike="noStrike">
                <a:solidFill>
                  <a:srgbClr val="000000"/>
                </a:solidFill>
                <a:latin typeface="Tenorite"/>
                <a:ea typeface="Tenorite"/>
              </a:rPr>
              <a:t>K Means clustering is an unsupervised Machine learning Algorithm</a:t>
            </a:r>
            <a:endParaRPr b="0" lang="en-US" sz="1400" spc="-1" strike="noStrike">
              <a:latin typeface="Arial"/>
            </a:endParaRPr>
          </a:p>
          <a:p>
            <a:pPr marL="285840" indent="-285480" algn="just">
              <a:lnSpc>
                <a:spcPct val="100000"/>
              </a:lnSpc>
              <a:buClr>
                <a:srgbClr val="000000"/>
              </a:buClr>
              <a:buFont typeface="Arial"/>
              <a:buChar char="•"/>
            </a:pPr>
            <a:r>
              <a:rPr b="0" lang="en-US" sz="1400" spc="-1" strike="noStrike">
                <a:solidFill>
                  <a:srgbClr val="000000"/>
                </a:solidFill>
                <a:latin typeface="Tenorite"/>
                <a:ea typeface="Tenorite"/>
              </a:rPr>
              <a:t>Data points are clustered based on feature similarity.</a:t>
            </a:r>
            <a:endParaRPr b="0" lang="en-US" sz="1400" spc="-1" strike="noStrike">
              <a:latin typeface="Arial"/>
            </a:endParaRPr>
          </a:p>
        </p:txBody>
      </p:sp>
      <p:sp>
        <p:nvSpPr>
          <p:cNvPr id="671" name="CustomShape 19"/>
          <p:cNvSpPr/>
          <p:nvPr/>
        </p:nvSpPr>
        <p:spPr>
          <a:xfrm>
            <a:off x="4257360" y="4296600"/>
            <a:ext cx="2568240" cy="1157400"/>
          </a:xfrm>
          <a:prstGeom prst="rect">
            <a:avLst/>
          </a:prstGeom>
          <a:noFill/>
          <a:ln>
            <a:noFill/>
          </a:ln>
        </p:spPr>
        <p:style>
          <a:lnRef idx="0"/>
          <a:fillRef idx="0"/>
          <a:effectRef idx="0"/>
          <a:fontRef idx="minor"/>
        </p:style>
        <p:txBody>
          <a:bodyPr>
            <a:spAutoFit/>
          </a:bodyPr>
          <a:p>
            <a:pPr algn="just">
              <a:lnSpc>
                <a:spcPct val="100000"/>
              </a:lnSpc>
            </a:pPr>
            <a:r>
              <a:rPr b="0" lang="en-US" sz="1400" spc="-1" strike="noStrike">
                <a:solidFill>
                  <a:srgbClr val="000000"/>
                </a:solidFill>
                <a:latin typeface="Tenorite"/>
              </a:rPr>
              <a:t>K Means clustering evaluation metric :</a:t>
            </a:r>
            <a:endParaRPr b="0" lang="en-US" sz="1400" spc="-1" strike="noStrike">
              <a:latin typeface="Arial"/>
            </a:endParaRPr>
          </a:p>
          <a:p>
            <a:pPr algn="just">
              <a:lnSpc>
                <a:spcPct val="100000"/>
              </a:lnSpc>
            </a:pPr>
            <a:endParaRPr b="0" lang="en-US" sz="1400" spc="-1" strike="noStrike">
              <a:latin typeface="Arial"/>
            </a:endParaRPr>
          </a:p>
          <a:p>
            <a:pPr marL="285840" indent="-285480" algn="just">
              <a:lnSpc>
                <a:spcPct val="100000"/>
              </a:lnSpc>
              <a:buClr>
                <a:srgbClr val="000000"/>
              </a:buClr>
              <a:buFont typeface="Arial"/>
              <a:buChar char="•"/>
            </a:pPr>
            <a:r>
              <a:rPr b="0" lang="en-US" sz="1400" spc="-1" strike="noStrike">
                <a:solidFill>
                  <a:srgbClr val="000000"/>
                </a:solidFill>
                <a:latin typeface="Tenorite"/>
              </a:rPr>
              <a:t>Silhoutte Score</a:t>
            </a:r>
            <a:endParaRPr b="0" lang="en-US" sz="1400" spc="-1" strike="noStrike">
              <a:latin typeface="Arial"/>
            </a:endParaRPr>
          </a:p>
          <a:p>
            <a:pPr marL="285840" indent="-285480" algn="just">
              <a:lnSpc>
                <a:spcPct val="100000"/>
              </a:lnSpc>
              <a:buClr>
                <a:srgbClr val="000000"/>
              </a:buClr>
              <a:buFont typeface="Arial"/>
              <a:buChar char="•"/>
            </a:pPr>
            <a:r>
              <a:rPr b="0" lang="en-US" sz="1400" spc="-1" strike="noStrike">
                <a:solidFill>
                  <a:srgbClr val="000000"/>
                </a:solidFill>
                <a:latin typeface="Tenorite"/>
              </a:rPr>
              <a:t>Inertia</a:t>
            </a:r>
            <a:endParaRPr b="0" lang="en-US" sz="1400" spc="-1" strike="noStrike">
              <a:latin typeface="Arial"/>
            </a:endParaRPr>
          </a:p>
        </p:txBody>
      </p:sp>
      <p:sp>
        <p:nvSpPr>
          <p:cNvPr id="672" name="CustomShape 20"/>
          <p:cNvSpPr/>
          <p:nvPr/>
        </p:nvSpPr>
        <p:spPr>
          <a:xfrm>
            <a:off x="7416720" y="4294440"/>
            <a:ext cx="2585880" cy="730440"/>
          </a:xfrm>
          <a:prstGeom prst="rect">
            <a:avLst/>
          </a:prstGeom>
          <a:noFill/>
          <a:ln>
            <a:noFill/>
          </a:ln>
        </p:spPr>
        <p:style>
          <a:lnRef idx="0"/>
          <a:fillRef idx="0"/>
          <a:effectRef idx="0"/>
          <a:fontRef idx="minor"/>
        </p:style>
        <p:txBody>
          <a:bodyPr>
            <a:spAutoFit/>
          </a:bodyPr>
          <a:p>
            <a:pPr>
              <a:lnSpc>
                <a:spcPct val="100000"/>
              </a:lnSpc>
            </a:pPr>
            <a:r>
              <a:rPr b="0" lang="en-US" sz="1400" spc="-1" strike="noStrike">
                <a:solidFill>
                  <a:srgbClr val="000000"/>
                </a:solidFill>
                <a:latin typeface="Tenorite"/>
              </a:rPr>
              <a:t>Recommend songs that are like the user input songs.</a:t>
            </a:r>
            <a:endParaRPr b="0" lang="en-US" sz="1400" spc="-1" strike="noStrike">
              <a:latin typeface="Arial"/>
            </a:endParaRPr>
          </a:p>
        </p:txBody>
      </p:sp>
      <p:sp>
        <p:nvSpPr>
          <p:cNvPr id="673" name="CustomShape 21"/>
          <p:cNvSpPr/>
          <p:nvPr/>
        </p:nvSpPr>
        <p:spPr>
          <a:xfrm>
            <a:off x="3699000" y="381960"/>
            <a:ext cx="3840840" cy="639720"/>
          </a:xfrm>
          <a:prstGeom prst="rect">
            <a:avLst/>
          </a:prstGeom>
          <a:noFill/>
          <a:ln>
            <a:noFill/>
          </a:ln>
        </p:spPr>
        <p:style>
          <a:lnRef idx="0"/>
          <a:fillRef idx="0"/>
          <a:effectRef idx="0"/>
          <a:fontRef idx="minor"/>
        </p:style>
        <p:txBody>
          <a:bodyPr>
            <a:spAutoFit/>
          </a:bodyPr>
          <a:p>
            <a:pPr>
              <a:lnSpc>
                <a:spcPct val="100000"/>
              </a:lnSpc>
            </a:pPr>
            <a:r>
              <a:rPr b="1" lang="en-US" sz="1800" spc="-1" strike="noStrike">
                <a:solidFill>
                  <a:srgbClr val="000000"/>
                </a:solidFill>
                <a:latin typeface="Tenorite"/>
              </a:rPr>
              <a:t>DATA SCIENCE WORKFLOW CANVAS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74" name="Picture 5" descr="Graphical user interface, text&#10;&#10;Description automatically generated"/>
          <p:cNvPicPr/>
          <p:nvPr/>
        </p:nvPicPr>
        <p:blipFill>
          <a:blip r:embed="rId1"/>
          <a:stretch/>
        </p:blipFill>
        <p:spPr>
          <a:xfrm>
            <a:off x="8312760" y="1925280"/>
            <a:ext cx="3508560" cy="4109040"/>
          </a:xfrm>
          <a:prstGeom prst="rect">
            <a:avLst/>
          </a:prstGeom>
          <a:ln>
            <a:noFill/>
          </a:ln>
        </p:spPr>
      </p:pic>
      <p:sp>
        <p:nvSpPr>
          <p:cNvPr id="675" name="CustomShape 1"/>
          <p:cNvSpPr/>
          <p:nvPr/>
        </p:nvSpPr>
        <p:spPr>
          <a:xfrm>
            <a:off x="3237480" y="2131920"/>
            <a:ext cx="4406400" cy="3931560"/>
          </a:xfrm>
          <a:prstGeom prst="rect">
            <a:avLst/>
          </a:prstGeom>
          <a:noFill/>
          <a:ln>
            <a:noFill/>
          </a:ln>
        </p:spPr>
        <p:style>
          <a:lnRef idx="0"/>
          <a:fillRef idx="0"/>
          <a:effectRef idx="0"/>
          <a:fontRef idx="minor"/>
        </p:style>
        <p:txBody>
          <a:bodyPr>
            <a:spAutoFit/>
          </a:bodyPr>
          <a:p>
            <a:pPr marL="285840" indent="-285480" algn="just">
              <a:lnSpc>
                <a:spcPct val="100000"/>
              </a:lnSpc>
              <a:buClr>
                <a:srgbClr val="ffffff"/>
              </a:buClr>
              <a:buFont typeface="Arial"/>
              <a:buChar char="•"/>
            </a:pPr>
            <a:r>
              <a:rPr b="0" lang="en-US" sz="1800" spc="-1" strike="noStrike">
                <a:solidFill>
                  <a:srgbClr val="ffffff"/>
                </a:solidFill>
                <a:latin typeface="Tenorite"/>
              </a:rPr>
              <a:t>Using Spotify web API.</a:t>
            </a:r>
            <a:r>
              <a:rPr b="0" lang="en-US" sz="1800" spc="-1" strike="noStrike">
                <a:solidFill>
                  <a:srgbClr val="000000"/>
                </a:solidFill>
                <a:latin typeface="Tenorite"/>
              </a:rPr>
              <a:t>​</a:t>
            </a:r>
            <a:endParaRPr b="0" lang="en-US" sz="1800" spc="-1" strike="noStrike">
              <a:latin typeface="Arial"/>
            </a:endParaRPr>
          </a:p>
          <a:p>
            <a:pPr marL="285840" indent="-285480" algn="just">
              <a:lnSpc>
                <a:spcPct val="100000"/>
              </a:lnSpc>
              <a:buClr>
                <a:srgbClr val="000000"/>
              </a:buClr>
              <a:buFont typeface="Arial"/>
              <a:buChar char="•"/>
            </a:pPr>
            <a:r>
              <a:rPr b="0" lang="en-US" sz="1800" spc="-1" strike="noStrike">
                <a:solidFill>
                  <a:srgbClr val="000000"/>
                </a:solidFill>
                <a:latin typeface="Tenorite"/>
              </a:rPr>
              <a:t>​</a:t>
            </a:r>
            <a:endParaRPr b="0" lang="en-US" sz="1800" spc="-1" strike="noStrike">
              <a:latin typeface="Arial"/>
            </a:endParaRPr>
          </a:p>
          <a:p>
            <a:pPr marL="285840" indent="-285480" algn="just">
              <a:lnSpc>
                <a:spcPct val="100000"/>
              </a:lnSpc>
              <a:buClr>
                <a:srgbClr val="ffffff"/>
              </a:buClr>
              <a:buFont typeface="Arial"/>
              <a:buChar char="•"/>
            </a:pPr>
            <a:r>
              <a:rPr b="0" lang="en-US" sz="1800" spc="-1" strike="noStrike">
                <a:solidFill>
                  <a:srgbClr val="ffffff"/>
                </a:solidFill>
                <a:latin typeface="Tenorite"/>
              </a:rPr>
              <a:t>Provides audio features and metadata about songs such as the song’s popularity, tempo, loudness, key, and the year in which it was released. </a:t>
            </a:r>
            <a:r>
              <a:rPr b="0" lang="en-US" sz="1800" spc="-1" strike="noStrike">
                <a:solidFill>
                  <a:srgbClr val="000000"/>
                </a:solidFill>
                <a:latin typeface="Tenorite"/>
              </a:rPr>
              <a:t>​</a:t>
            </a:r>
            <a:endParaRPr b="0" lang="en-US" sz="1800" spc="-1" strike="noStrike">
              <a:latin typeface="Arial"/>
            </a:endParaRPr>
          </a:p>
          <a:p>
            <a:pPr marL="285840" indent="-285480" algn="just">
              <a:lnSpc>
                <a:spcPct val="100000"/>
              </a:lnSpc>
              <a:buClr>
                <a:srgbClr val="000000"/>
              </a:buClr>
              <a:buFont typeface="Arial"/>
              <a:buChar char="•"/>
            </a:pPr>
            <a:r>
              <a:rPr b="0" lang="en-US" sz="1800" spc="-1" strike="noStrike">
                <a:solidFill>
                  <a:srgbClr val="000000"/>
                </a:solidFill>
                <a:latin typeface="Tenorite"/>
              </a:rPr>
              <a:t>​</a:t>
            </a:r>
            <a:endParaRPr b="0" lang="en-US" sz="1800" spc="-1" strike="noStrike">
              <a:latin typeface="Arial"/>
            </a:endParaRPr>
          </a:p>
          <a:p>
            <a:pPr marL="285840" indent="-285480" algn="just">
              <a:lnSpc>
                <a:spcPct val="100000"/>
              </a:lnSpc>
              <a:buClr>
                <a:srgbClr val="ffffff"/>
              </a:buClr>
              <a:buFont typeface="Arial"/>
              <a:buChar char="•"/>
            </a:pPr>
            <a:r>
              <a:rPr b="0" lang="en-US" sz="1800" spc="-1" strike="noStrike">
                <a:solidFill>
                  <a:srgbClr val="ffffff"/>
                </a:solidFill>
                <a:latin typeface="Tenorite"/>
              </a:rPr>
              <a:t>We can use this data to build music recommendation systems that recommend songs to users based on both the audio features and the metadata of the songs that they have listened to.</a:t>
            </a:r>
            <a:r>
              <a:rPr b="0" lang="en-US" sz="1800" spc="-1" strike="noStrike">
                <a:solidFill>
                  <a:srgbClr val="000000"/>
                </a:solidFill>
                <a:latin typeface="Tenorite"/>
              </a:rPr>
              <a:t>​</a:t>
            </a:r>
            <a:endParaRPr b="0" lang="en-US" sz="1800" spc="-1" strike="noStrike">
              <a:latin typeface="Arial"/>
            </a:endParaRPr>
          </a:p>
        </p:txBody>
      </p:sp>
      <p:sp>
        <p:nvSpPr>
          <p:cNvPr id="676" name="CustomShape 2"/>
          <p:cNvSpPr/>
          <p:nvPr/>
        </p:nvSpPr>
        <p:spPr>
          <a:xfrm>
            <a:off x="4724280" y="942120"/>
            <a:ext cx="3114720" cy="944280"/>
          </a:xfrm>
          <a:prstGeom prst="rect">
            <a:avLst/>
          </a:prstGeom>
          <a:noFill/>
          <a:ln>
            <a:noFill/>
          </a:ln>
        </p:spPr>
        <p:style>
          <a:lnRef idx="0"/>
          <a:fillRef idx="0"/>
          <a:effectRef idx="0"/>
          <a:fontRef idx="minor"/>
        </p:style>
        <p:txBody>
          <a:bodyPr>
            <a:spAutoFit/>
          </a:bodyPr>
          <a:p>
            <a:pPr>
              <a:lnSpc>
                <a:spcPct val="100000"/>
              </a:lnSpc>
            </a:pPr>
            <a:r>
              <a:rPr b="1" lang="en-US" sz="2800" spc="-1" strike="noStrike" cap="all">
                <a:solidFill>
                  <a:srgbClr val="ffffff"/>
                </a:solidFill>
                <a:latin typeface="Tenorite"/>
              </a:rPr>
              <a:t>DATA COLLECTION</a:t>
            </a:r>
            <a:r>
              <a:rPr b="1" lang="en-US" sz="2800" spc="-1" strike="noStrike">
                <a:solidFill>
                  <a:srgbClr val="000000"/>
                </a:solidFill>
                <a:latin typeface="Tenorite"/>
              </a:rPr>
              <a:t>​</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7" name="TextShape 1"/>
          <p:cNvSpPr txBox="1"/>
          <p:nvPr/>
        </p:nvSpPr>
        <p:spPr>
          <a:xfrm>
            <a:off x="5920200" y="1152720"/>
            <a:ext cx="5431680" cy="846000"/>
          </a:xfrm>
          <a:prstGeom prst="rect">
            <a:avLst/>
          </a:prstGeom>
          <a:noFill/>
          <a:ln>
            <a:noFill/>
          </a:ln>
        </p:spPr>
        <p:txBody>
          <a:bodyPr>
            <a:normAutofit/>
          </a:bodyPr>
          <a:p>
            <a:pPr>
              <a:lnSpc>
                <a:spcPct val="90000"/>
              </a:lnSpc>
            </a:pPr>
            <a:r>
              <a:rPr b="1" lang="en-ZA" sz="2800" spc="148" strike="noStrike" cap="all">
                <a:solidFill>
                  <a:srgbClr val="000000"/>
                </a:solidFill>
                <a:latin typeface="Tenorite"/>
              </a:rPr>
              <a:t>Exploratory data analysis</a:t>
            </a:r>
            <a:endParaRPr b="0" lang="en-US" sz="2800" spc="-1" strike="noStrike">
              <a:solidFill>
                <a:srgbClr val="000000"/>
              </a:solidFill>
              <a:latin typeface="Tenorite"/>
            </a:endParaRPr>
          </a:p>
        </p:txBody>
      </p:sp>
      <p:sp>
        <p:nvSpPr>
          <p:cNvPr id="678" name="TextShape 2"/>
          <p:cNvSpPr txBox="1"/>
          <p:nvPr/>
        </p:nvSpPr>
        <p:spPr>
          <a:xfrm>
            <a:off x="5514120" y="2205360"/>
            <a:ext cx="5617800" cy="3738600"/>
          </a:xfrm>
          <a:prstGeom prst="rect">
            <a:avLst/>
          </a:prstGeom>
          <a:noFill/>
          <a:ln>
            <a:noFill/>
          </a:ln>
        </p:spPr>
        <p:txBody>
          <a:bodyPr>
            <a:normAutofit fontScale="94000"/>
          </a:bodyPr>
          <a:p>
            <a:pPr marL="285840" indent="-285480" algn="just">
              <a:lnSpc>
                <a:spcPct val="100000"/>
              </a:lnSpc>
              <a:spcBef>
                <a:spcPts val="1001"/>
              </a:spcBef>
              <a:buClr>
                <a:srgbClr val="000000"/>
              </a:buClr>
              <a:buFont typeface="Arial"/>
              <a:buChar char="•"/>
            </a:pPr>
            <a:r>
              <a:rPr b="0" lang="en-ZA" sz="1800" spc="-1" strike="noStrike">
                <a:solidFill>
                  <a:srgbClr val="000000"/>
                </a:solidFill>
                <a:latin typeface="Tenorite"/>
              </a:rPr>
              <a:t>Following steps were performed as part of the EDA:</a:t>
            </a:r>
            <a:endParaRPr b="0" lang="en-US" sz="1800" spc="-1" strike="noStrike">
              <a:solidFill>
                <a:srgbClr val="000000"/>
              </a:solidFill>
              <a:latin typeface="Tenorite"/>
            </a:endParaRPr>
          </a:p>
          <a:p>
            <a:pPr lvl="1" marL="971640" indent="-228240" algn="just">
              <a:lnSpc>
                <a:spcPct val="90000"/>
              </a:lnSpc>
              <a:spcBef>
                <a:spcPts val="499"/>
              </a:spcBef>
              <a:buClr>
                <a:srgbClr val="000000"/>
              </a:buClr>
              <a:buFont typeface="Arial"/>
              <a:buChar char="•"/>
            </a:pPr>
            <a:r>
              <a:rPr b="0" lang="en-ZA" sz="1800" spc="-1" strike="noStrike">
                <a:solidFill>
                  <a:srgbClr val="000000"/>
                </a:solidFill>
                <a:latin typeface="Tenorite"/>
              </a:rPr>
              <a:t>Finding statistical insights.</a:t>
            </a:r>
            <a:endParaRPr b="0" lang="en-US" sz="1800" spc="-1" strike="noStrike">
              <a:solidFill>
                <a:srgbClr val="000000"/>
              </a:solidFill>
              <a:latin typeface="Tenorite"/>
            </a:endParaRPr>
          </a:p>
          <a:p>
            <a:pPr lvl="1" marL="971640" indent="-228240" algn="just">
              <a:lnSpc>
                <a:spcPct val="90000"/>
              </a:lnSpc>
              <a:spcBef>
                <a:spcPts val="499"/>
              </a:spcBef>
              <a:buClr>
                <a:srgbClr val="000000"/>
              </a:buClr>
              <a:buFont typeface="Arial"/>
              <a:buChar char="•"/>
            </a:pPr>
            <a:r>
              <a:rPr b="0" lang="en-ZA" sz="1800" spc="-1" strike="noStrike">
                <a:solidFill>
                  <a:srgbClr val="000000"/>
                </a:solidFill>
                <a:latin typeface="Tenorite"/>
              </a:rPr>
              <a:t>Data cleaning.</a:t>
            </a:r>
            <a:endParaRPr b="0" lang="en-US" sz="1800" spc="-1" strike="noStrike">
              <a:solidFill>
                <a:srgbClr val="000000"/>
              </a:solidFill>
              <a:latin typeface="Tenorite"/>
            </a:endParaRPr>
          </a:p>
          <a:p>
            <a:pPr lvl="1" marL="971640" indent="-228240" algn="just">
              <a:lnSpc>
                <a:spcPct val="90000"/>
              </a:lnSpc>
              <a:spcBef>
                <a:spcPts val="499"/>
              </a:spcBef>
              <a:buClr>
                <a:srgbClr val="000000"/>
              </a:buClr>
              <a:buFont typeface="Arial"/>
              <a:buChar char="•"/>
            </a:pPr>
            <a:r>
              <a:rPr b="0" lang="en-ZA" sz="1800" spc="-1" strike="noStrike">
                <a:solidFill>
                  <a:srgbClr val="000000"/>
                </a:solidFill>
                <a:latin typeface="Tenorite"/>
              </a:rPr>
              <a:t>Removing Null entries.</a:t>
            </a:r>
            <a:endParaRPr b="0" lang="en-US" sz="1800" spc="-1" strike="noStrike">
              <a:solidFill>
                <a:srgbClr val="000000"/>
              </a:solidFill>
              <a:latin typeface="Tenorite"/>
            </a:endParaRPr>
          </a:p>
          <a:p>
            <a:pPr lvl="1" marL="971640" indent="-228240" algn="just">
              <a:lnSpc>
                <a:spcPct val="90000"/>
              </a:lnSpc>
              <a:spcBef>
                <a:spcPts val="499"/>
              </a:spcBef>
              <a:buClr>
                <a:srgbClr val="000000"/>
              </a:buClr>
              <a:buFont typeface="Arial"/>
              <a:buChar char="•"/>
            </a:pPr>
            <a:r>
              <a:rPr b="0" lang="en-ZA" sz="1800" spc="-1" strike="noStrike">
                <a:solidFill>
                  <a:srgbClr val="000000"/>
                </a:solidFill>
                <a:latin typeface="Tenorite"/>
              </a:rPr>
              <a:t>Checking duplicates.</a:t>
            </a:r>
            <a:endParaRPr b="0" lang="en-US" sz="1800" spc="-1" strike="noStrike">
              <a:solidFill>
                <a:srgbClr val="000000"/>
              </a:solidFill>
              <a:latin typeface="Tenorite"/>
            </a:endParaRPr>
          </a:p>
          <a:p>
            <a:pPr lvl="1" marL="971640" indent="-228240" algn="just">
              <a:lnSpc>
                <a:spcPct val="90000"/>
              </a:lnSpc>
              <a:spcBef>
                <a:spcPts val="499"/>
              </a:spcBef>
              <a:buClr>
                <a:srgbClr val="000000"/>
              </a:buClr>
              <a:buFont typeface="Arial"/>
              <a:buChar char="•"/>
            </a:pPr>
            <a:r>
              <a:rPr b="0" lang="en-ZA" sz="1800" spc="-1" strike="noStrike">
                <a:solidFill>
                  <a:srgbClr val="000000"/>
                </a:solidFill>
                <a:latin typeface="Tenorite"/>
              </a:rPr>
              <a:t>Data Visualization. </a:t>
            </a:r>
            <a:endParaRPr b="0" lang="en-US" sz="1800" spc="-1" strike="noStrike">
              <a:solidFill>
                <a:srgbClr val="000000"/>
              </a:solidFill>
              <a:latin typeface="Tenorite"/>
            </a:endParaRPr>
          </a:p>
          <a:p>
            <a:pPr lvl="2" marL="1428840" indent="-228240" algn="just">
              <a:lnSpc>
                <a:spcPct val="90000"/>
              </a:lnSpc>
              <a:spcBef>
                <a:spcPts val="499"/>
              </a:spcBef>
              <a:buClr>
                <a:srgbClr val="000000"/>
              </a:buClr>
              <a:buFont typeface="Arial"/>
              <a:buChar char="•"/>
            </a:pPr>
            <a:r>
              <a:rPr b="0" lang="en-ZA" sz="1800" spc="-1" strike="noStrike">
                <a:solidFill>
                  <a:srgbClr val="000000"/>
                </a:solidFill>
                <a:latin typeface="Tenorite"/>
              </a:rPr>
              <a:t>Scatter plot</a:t>
            </a:r>
            <a:endParaRPr b="0" lang="en-US" sz="1800" spc="-1" strike="noStrike">
              <a:solidFill>
                <a:srgbClr val="000000"/>
              </a:solidFill>
              <a:latin typeface="Tenorite"/>
            </a:endParaRPr>
          </a:p>
          <a:p>
            <a:pPr lvl="2" marL="1428840" indent="-228240" algn="just">
              <a:lnSpc>
                <a:spcPct val="90000"/>
              </a:lnSpc>
              <a:spcBef>
                <a:spcPts val="499"/>
              </a:spcBef>
              <a:buClr>
                <a:srgbClr val="000000"/>
              </a:buClr>
              <a:buFont typeface="Arial"/>
              <a:buChar char="•"/>
            </a:pPr>
            <a:r>
              <a:rPr b="0" lang="en-ZA" sz="1800" spc="-1" strike="noStrike">
                <a:solidFill>
                  <a:srgbClr val="000000"/>
                </a:solidFill>
                <a:latin typeface="Tenorite"/>
              </a:rPr>
              <a:t>Correlation Matrix</a:t>
            </a:r>
            <a:endParaRPr b="0" lang="en-US" sz="1800" spc="-1" strike="noStrike">
              <a:solidFill>
                <a:srgbClr val="000000"/>
              </a:solidFill>
              <a:latin typeface="Tenorite"/>
            </a:endParaRPr>
          </a:p>
          <a:p>
            <a:pPr lvl="2" marL="1428840" indent="-228240" algn="just">
              <a:lnSpc>
                <a:spcPct val="90000"/>
              </a:lnSpc>
              <a:spcBef>
                <a:spcPts val="499"/>
              </a:spcBef>
              <a:buClr>
                <a:srgbClr val="000000"/>
              </a:buClr>
              <a:buFont typeface="Arial"/>
              <a:buChar char="•"/>
            </a:pPr>
            <a:r>
              <a:rPr b="0" lang="en-ZA" sz="1800" spc="-1" strike="noStrike">
                <a:solidFill>
                  <a:srgbClr val="000000"/>
                </a:solidFill>
                <a:latin typeface="Tenorite"/>
              </a:rPr>
              <a:t>Histograms.</a:t>
            </a:r>
            <a:endParaRPr b="0" lang="en-US" sz="1800" spc="-1" strike="noStrike">
              <a:solidFill>
                <a:srgbClr val="000000"/>
              </a:solidFill>
              <a:latin typeface="Tenorite"/>
            </a:endParaRPr>
          </a:p>
          <a:p>
            <a:pPr lvl="2" marL="1428840" indent="-228240" algn="just">
              <a:lnSpc>
                <a:spcPct val="90000"/>
              </a:lnSpc>
              <a:spcBef>
                <a:spcPts val="499"/>
              </a:spcBef>
              <a:buClr>
                <a:srgbClr val="000000"/>
              </a:buClr>
              <a:buFont typeface="Arial"/>
              <a:buChar char="•"/>
            </a:pPr>
            <a:r>
              <a:rPr b="0" lang="en-ZA" sz="1800" spc="-1" strike="noStrike">
                <a:solidFill>
                  <a:srgbClr val="000000"/>
                </a:solidFill>
                <a:latin typeface="Tenorite"/>
              </a:rPr>
              <a:t>Box Plot etc.</a:t>
            </a:r>
            <a:endParaRPr b="0" lang="en-US" sz="1800" spc="-1" strike="noStrike">
              <a:solidFill>
                <a:srgbClr val="000000"/>
              </a:solidFill>
              <a:latin typeface="Tenorite"/>
            </a:endParaRPr>
          </a:p>
          <a:p>
            <a:pPr lvl="1" marL="1028880" indent="-285480" algn="just">
              <a:lnSpc>
                <a:spcPct val="90000"/>
              </a:lnSpc>
              <a:spcBef>
                <a:spcPts val="499"/>
              </a:spcBef>
              <a:buClr>
                <a:srgbClr val="000000"/>
              </a:buClr>
              <a:buFont typeface="Arial"/>
              <a:buChar char="•"/>
            </a:pPr>
            <a:r>
              <a:rPr b="0" lang="en-ZA" sz="1800" spc="-1" strike="noStrike">
                <a:solidFill>
                  <a:srgbClr val="000000"/>
                </a:solidFill>
                <a:latin typeface="Tenorite"/>
              </a:rPr>
              <a:t>Deriving insights from these visualizations.</a:t>
            </a:r>
            <a:endParaRPr b="0" lang="en-US" sz="1800" spc="-1" strike="noStrike">
              <a:solidFill>
                <a:srgbClr val="000000"/>
              </a:solidFill>
              <a:latin typeface="Tenorite"/>
            </a:endParaRPr>
          </a:p>
          <a:p>
            <a:pPr algn="just">
              <a:lnSpc>
                <a:spcPct val="100000"/>
              </a:lnSpc>
              <a:spcBef>
                <a:spcPts val="1001"/>
              </a:spcBef>
            </a:pPr>
            <a:endParaRPr b="0" lang="en-US" sz="1800" spc="-1" strike="noStrike">
              <a:solidFill>
                <a:srgbClr val="000000"/>
              </a:solidFill>
              <a:latin typeface="Tenorite"/>
            </a:endParaRPr>
          </a:p>
          <a:p>
            <a:pPr algn="just">
              <a:lnSpc>
                <a:spcPct val="100000"/>
              </a:lnSpc>
              <a:spcBef>
                <a:spcPts val="1001"/>
              </a:spcBef>
            </a:pPr>
            <a:endParaRPr b="0" lang="en-US" sz="1800" spc="-1" strike="noStrike">
              <a:solidFill>
                <a:srgbClr val="000000"/>
              </a:solidFill>
              <a:latin typeface="Tenorite"/>
            </a:endParaRPr>
          </a:p>
          <a:p>
            <a:pPr algn="just">
              <a:lnSpc>
                <a:spcPct val="100000"/>
              </a:lnSpc>
              <a:spcBef>
                <a:spcPts val="1001"/>
              </a:spcBef>
            </a:pPr>
            <a:endParaRPr b="0" lang="en-US" sz="1800" spc="-1" strike="noStrike">
              <a:solidFill>
                <a:srgbClr val="000000"/>
              </a:solidFill>
              <a:latin typeface="Tenorite"/>
            </a:endParaRPr>
          </a:p>
          <a:p>
            <a:pPr algn="just">
              <a:lnSpc>
                <a:spcPct val="100000"/>
              </a:lnSpc>
              <a:spcBef>
                <a:spcPts val="1001"/>
              </a:spcBef>
              <a:tabLst>
                <a:tab algn="l" pos="0"/>
              </a:tabLst>
            </a:pPr>
            <a:endParaRPr b="0" lang="en-US" sz="1800" spc="-1" strike="noStrike">
              <a:solidFill>
                <a:srgbClr val="000000"/>
              </a:solidFill>
              <a:latin typeface="Tenorite"/>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9" name="TextShape 1"/>
          <p:cNvSpPr txBox="1"/>
          <p:nvPr/>
        </p:nvSpPr>
        <p:spPr>
          <a:xfrm>
            <a:off x="2918880" y="724320"/>
            <a:ext cx="6408720" cy="482400"/>
          </a:xfrm>
          <a:prstGeom prst="rect">
            <a:avLst/>
          </a:prstGeom>
          <a:noFill/>
          <a:ln>
            <a:noFill/>
          </a:ln>
        </p:spPr>
        <p:txBody>
          <a:bodyPr>
            <a:normAutofit fontScale="89000"/>
          </a:bodyPr>
          <a:p>
            <a:pPr>
              <a:lnSpc>
                <a:spcPct val="100000"/>
              </a:lnSpc>
              <a:spcBef>
                <a:spcPts val="1001"/>
              </a:spcBef>
              <a:tabLst>
                <a:tab algn="l" pos="0"/>
              </a:tabLst>
            </a:pPr>
            <a:r>
              <a:rPr b="0" lang="en-US" sz="1400" spc="49" strike="noStrike">
                <a:solidFill>
                  <a:srgbClr val="000000"/>
                </a:solidFill>
                <a:latin typeface="Tenorite"/>
                <a:ea typeface="Tenorite"/>
              </a:rPr>
              <a:t>The below Visualization shows the variability of each metric in the dataset</a:t>
            </a:r>
            <a:endParaRPr b="0" lang="en-US" sz="1400" spc="-1" strike="noStrike">
              <a:solidFill>
                <a:srgbClr val="000000"/>
              </a:solidFill>
              <a:latin typeface="Tenorite"/>
            </a:endParaRPr>
          </a:p>
        </p:txBody>
      </p:sp>
      <p:pic>
        <p:nvPicPr>
          <p:cNvPr id="680" name="Picture 11" descr="Graphical user interface, chart, histogram&#10;&#10;Description automatically generated"/>
          <p:cNvPicPr/>
          <p:nvPr/>
        </p:nvPicPr>
        <p:blipFill>
          <a:blip r:embed="rId1"/>
          <a:stretch/>
        </p:blipFill>
        <p:spPr>
          <a:xfrm>
            <a:off x="1047240" y="1273680"/>
            <a:ext cx="10088280" cy="501876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D61E6D-BC40-43C3-A154-0081729E0F7E}">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9081D1F3-EE22-4802-8DFA-C4795BD0F382}">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815A6BF-B4A3-4B5C-B85C-0D4CB6AE15C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Colorful Certificate</Template>
  <TotalTime>0</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2021-12-08T20:27:29Z</dcterms:created>
  <dc:creator/>
  <dc:description/>
  <dc:language>en-US</dc:language>
  <cp:lastModifiedBy/>
  <dcterms:modified xsi:type="dcterms:W3CDTF">2021-12-19T01:19:03Z</dcterms:modified>
  <cp:revision>12</cp:revision>
  <dc:subject/>
  <dc:title>Pitch deck</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0x01010079F111ED35F8CC479449609E8A0923A6</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23</vt:i4>
  </property>
</Properties>
</file>