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fntdata" ContentType="application/x-fontdata"/>
  <Default Extension="png" ContentType="image/png"/>
  <Default Extension="gif" ContentType="image/gif"/>
  <Default Extension="m4v" ContentType="video/mp4"/>
  <Default Extension="mp4" ContentType="video/mp4"/>
  <Default Extension="svg" ContentType="image/svg+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notesMasterIdLst>
    <p:notesMasterId r:id="rId29"/>
  </p:notesMasterIdLst>
  <p:sldSz cx="9144000" cy="5143500"/>
  <p:notesSz cx="5143500" cy="9144000"/>
  <p:embeddedFontLst>
    <p:embeddedFont>
      <p:font typeface="Fira Sans"/>
      <p:boldItalic r:id="rId34"/>
      <p:regular r:id="rId35"/>
      <p:italic r:id="rId36"/>
      <p:bold r:id="rId37"/>
    </p:embeddedFont>
    <p:embeddedFont>
      <p:font typeface="Fira Code"/>
      <p:regular r:id="rId38"/>
      <p:bold r:id="rId39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33" Type="http://schemas.openxmlformats.org/officeDocument/2006/relationships/tableStyles" Target="tableStyles.xml"/><Relationship Id="rId34" Type="http://schemas.openxmlformats.org/officeDocument/2006/relationships/font" Target="fonts/FiraSans-boldItalic.fntdata"/><Relationship Id="rId35" Type="http://schemas.openxmlformats.org/officeDocument/2006/relationships/font" Target="fonts/FiraSans-regular.fntdata"/><Relationship Id="rId36" Type="http://schemas.openxmlformats.org/officeDocument/2006/relationships/font" Target="fonts/FiraSans-italic.fntdata"/><Relationship Id="rId37" Type="http://schemas.openxmlformats.org/officeDocument/2006/relationships/font" Target="fonts/FiraSans-bold.fntdata"/><Relationship Id="rId38" Type="http://schemas.openxmlformats.org/officeDocument/2006/relationships/font" Target="fonts/FiraCode-regular.fntdata"/><Relationship Id="rId39" Type="http://schemas.openxmlformats.org/officeDocument/2006/relationships/font" Target="fonts/FiraCode-bold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hyperlink" Target="https://pitch.com?utm_medium=product-presentation&amp;utm_source=powerpoint-export&amp;utm_campaign=bottom_bar_cta&amp;utm_content=bfee4a26-65b9-4fa8-b70c-ce11f4c9f60e&amp;utm_term=PDF-PPTX-lastslide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sv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hyperlink" Target="https://pitch.com?utm_medium=product-presentation&amp;utm_source=powerpoint-export&amp;utm_campaign=bottom_bar_cta&amp;utm_content=bfee4a26-65b9-4fa8-b70c-ce11f4c9f60e&amp;utm_term=PDF-PPTX-lastslide" TargetMode="External"/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image" Target="../media/image-10-3.sv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hyperlink" Target="https://pitch.com?utm_medium=product-presentation&amp;utm_source=powerpoint-export&amp;utm_campaign=bottom_bar_cta&amp;utm_content=bfee4a26-65b9-4fa8-b70c-ce11f4c9f60e&amp;utm_term=PDF-PPTX-lastslide" TargetMode="External"/><Relationship Id="rId1" Type="http://schemas.openxmlformats.org/officeDocument/2006/relationships/image" Target="../media/image-11-1.png"/><Relationship Id="rId2" Type="http://schemas.openxmlformats.org/officeDocument/2006/relationships/image" Target="../media/image-11-2.png"/><Relationship Id="rId3" Type="http://schemas.openxmlformats.org/officeDocument/2006/relationships/image" Target="../media/image-11-3.sv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hyperlink" Target="https://pitch.com?utm_medium=product-presentation&amp;utm_source=powerpoint-export&amp;utm_campaign=bottom_bar_cta&amp;utm_content=bfee4a26-65b9-4fa8-b70c-ce11f4c9f60e&amp;utm_term=PDF-PPTX-lastslide" TargetMode="External"/><Relationship Id="rId1" Type="http://schemas.openxmlformats.org/officeDocument/2006/relationships/image" Target="../media/image-12-1.png"/><Relationship Id="rId2" Type="http://schemas.openxmlformats.org/officeDocument/2006/relationships/image" Target="../media/image-12-2.png"/><Relationship Id="rId3" Type="http://schemas.openxmlformats.org/officeDocument/2006/relationships/image" Target="../media/image-12-3.sv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hyperlink" Target="https://pitch.com?utm_medium=product-presentation&amp;utm_source=powerpoint-export&amp;utm_campaign=bottom_bar_cta&amp;utm_content=bfee4a26-65b9-4fa8-b70c-ce11f4c9f60e&amp;utm_term=PDF-PPTX-lastslide" TargetMode="External"/><Relationship Id="rId1" Type="http://schemas.openxmlformats.org/officeDocument/2006/relationships/image" Target="../media/image-13-1.png"/><Relationship Id="rId2" Type="http://schemas.openxmlformats.org/officeDocument/2006/relationships/image" Target="../media/image-13-2.png"/><Relationship Id="rId3" Type="http://schemas.openxmlformats.org/officeDocument/2006/relationships/image" Target="../media/image-13-3.sv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hyperlink" Target="https://pitch.com?utm_medium=product-presentation&amp;utm_source=powerpoint-export&amp;utm_campaign=bottom_bar_cta&amp;utm_content=bfee4a26-65b9-4fa8-b70c-ce11f4c9f60e&amp;utm_term=PDF-PPTX-lastslide" TargetMode="External"/><Relationship Id="rId1" Type="http://schemas.openxmlformats.org/officeDocument/2006/relationships/image" Target="../media/image-14-1.png"/><Relationship Id="rId2" Type="http://schemas.openxmlformats.org/officeDocument/2006/relationships/image" Target="../media/image-14-2.png"/><Relationship Id="rId3" Type="http://schemas.openxmlformats.org/officeDocument/2006/relationships/image" Target="../media/image-14-3.sv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hyperlink" Target="https://pitch.com?utm_medium=product-presentation&amp;utm_source=powerpoint-export&amp;utm_campaign=bottom_bar_cta&amp;utm_content=bfee4a26-65b9-4fa8-b70c-ce11f4c9f60e&amp;utm_term=PDF-PPTX-lastslide" TargetMode="External"/><Relationship Id="rId1" Type="http://schemas.openxmlformats.org/officeDocument/2006/relationships/image" Target="../media/image-15-1.png"/><Relationship Id="rId2" Type="http://schemas.openxmlformats.org/officeDocument/2006/relationships/image" Target="../media/image-15-2.png"/><Relationship Id="rId3" Type="http://schemas.openxmlformats.org/officeDocument/2006/relationships/image" Target="../media/image-15-3.sv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hyperlink" Target="https://pitch.com?utm_medium=product-presentation&amp;utm_source=powerpoint-export&amp;utm_campaign=bottom_bar_cta&amp;utm_content=bfee4a26-65b9-4fa8-b70c-ce11f4c9f60e&amp;utm_term=PDF-PPTX-lastslide" TargetMode="External"/><Relationship Id="rId1" Type="http://schemas.openxmlformats.org/officeDocument/2006/relationships/image" Target="../media/image-16-1.png"/><Relationship Id="rId2" Type="http://schemas.openxmlformats.org/officeDocument/2006/relationships/image" Target="../media/image-16-2.png"/><Relationship Id="rId3" Type="http://schemas.openxmlformats.org/officeDocument/2006/relationships/image" Target="../media/image-16-3.sv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hyperlink" Target="https://pitch.com?utm_medium=product-presentation&amp;utm_source=powerpoint-export&amp;utm_campaign=bottom_bar_cta&amp;utm_content=bfee4a26-65b9-4fa8-b70c-ce11f4c9f60e&amp;utm_term=PDF-PPTX-lastslide" TargetMode="External"/><Relationship Id="rId1" Type="http://schemas.openxmlformats.org/officeDocument/2006/relationships/image" Target="../media/image-17-1.png"/><Relationship Id="rId2" Type="http://schemas.openxmlformats.org/officeDocument/2006/relationships/image" Target="../media/image-17-2.png"/><Relationship Id="rId3" Type="http://schemas.openxmlformats.org/officeDocument/2006/relationships/image" Target="../media/image-17-3.sv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hyperlink" Target="https://pitch.com?utm_medium=product-presentation&amp;utm_source=powerpoint-export&amp;utm_campaign=bottom_bar_cta&amp;utm_content=bfee4a26-65b9-4fa8-b70c-ce11f4c9f60e&amp;utm_term=PDF-PPTX-lastslide" TargetMode="External"/><Relationship Id="rId1" Type="http://schemas.openxmlformats.org/officeDocument/2006/relationships/image" Target="../media/image-18-1.png"/><Relationship Id="rId2" Type="http://schemas.openxmlformats.org/officeDocument/2006/relationships/image" Target="../media/image-18-2.png"/><Relationship Id="rId3" Type="http://schemas.openxmlformats.org/officeDocument/2006/relationships/image" Target="../media/image-18-3.sv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hyperlink" Target="https://pitch.com?utm_medium=product-presentation&amp;utm_source=powerpoint-export&amp;utm_campaign=bottom_bar_cta&amp;utm_content=bfee4a26-65b9-4fa8-b70c-ce11f4c9f60e&amp;utm_term=PDF-PPTX-lastslide" TargetMode="External"/><Relationship Id="rId1" Type="http://schemas.openxmlformats.org/officeDocument/2006/relationships/image" Target="../media/image-19-1.png"/><Relationship Id="rId2" Type="http://schemas.openxmlformats.org/officeDocument/2006/relationships/image" Target="../media/image-19-2.png"/><Relationship Id="rId3" Type="http://schemas.openxmlformats.org/officeDocument/2006/relationships/image" Target="../media/image-19-3.sv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tch.com?utm_medium=product-presentation&amp;utm_source=powerpoint-export&amp;utm_campaign=bottom_bar_cta&amp;utm_content=bfee4a26-65b9-4fa8-b70c-ce11f4c9f60e&amp;utm_term=PDF-PPTX-lastslide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hyperlink" Target="https://pitch.com?utm_medium=product-presentation&amp;utm_source=powerpoint-export&amp;utm_campaign=bottom_bar_cta&amp;utm_content=bfee4a26-65b9-4fa8-b70c-ce11f4c9f60e&amp;utm_term=PDF-PPTX-lastslide" TargetMode="External"/><Relationship Id="rId1" Type="http://schemas.openxmlformats.org/officeDocument/2006/relationships/image" Target="../media/image-20-1.png"/><Relationship Id="rId2" Type="http://schemas.openxmlformats.org/officeDocument/2006/relationships/image" Target="../media/image-20-2.png"/><Relationship Id="rId3" Type="http://schemas.openxmlformats.org/officeDocument/2006/relationships/image" Target="../media/image-20-3.sv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hyperlink" Target="https://pitch.com?utm_medium=product-presentation&amp;utm_source=powerpoint-export&amp;utm_campaign=bottom_bar_cta&amp;utm_content=bfee4a26-65b9-4fa8-b70c-ce11f4c9f60e&amp;utm_term=PDF-PPTX-lastslide" TargetMode="External"/><Relationship Id="rId1" Type="http://schemas.openxmlformats.org/officeDocument/2006/relationships/image" Target="../media/image-21-1.png"/><Relationship Id="rId2" Type="http://schemas.openxmlformats.org/officeDocument/2006/relationships/image" Target="../media/image-21-2.png"/><Relationship Id="rId3" Type="http://schemas.openxmlformats.org/officeDocument/2006/relationships/image" Target="../media/image-21-3.sv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hyperlink" Target="https://pitch.com?utm_medium=product-presentation&amp;utm_source=powerpoint-export&amp;utm_campaign=bottom_bar_cta&amp;utm_content=bfee4a26-65b9-4fa8-b70c-ce11f4c9f60e&amp;utm_term=PDF-PPTX-lastslide" TargetMode="External"/><Relationship Id="rId1" Type="http://schemas.openxmlformats.org/officeDocument/2006/relationships/image" Target="../media/image-22-1.png"/><Relationship Id="rId2" Type="http://schemas.openxmlformats.org/officeDocument/2006/relationships/image" Target="../media/image-22-2.png"/><Relationship Id="rId3" Type="http://schemas.openxmlformats.org/officeDocument/2006/relationships/image" Target="../media/image-22-3.sv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itch.com?utm_medium=product-presentation&amp;utm_source=powerpoint-export&amp;utm_campaign=bottom_bar_cta&amp;utm_content=bfee4a26-65b9-4fa8-b70c-ce11f4c9f60e&amp;utm_term=PDF-PPTX-lastslide" TargetMode="External"/><Relationship Id="rId1" Type="http://schemas.openxmlformats.org/officeDocument/2006/relationships/image" Target="../media/image-23-1.png"/><Relationship Id="rId2" Type="http://schemas.openxmlformats.org/officeDocument/2006/relationships/image" Target="../media/image-23-2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pitch.com?utm_medium=product-presentation&amp;utm_source=powerpoint-export&amp;utm_campaign=bottom_bar_cta&amp;utm_content=bfee4a26-65b9-4fa8-b70c-ce11f4c9f60e&amp;utm_term=PDF-PPTX-lastslide" TargetMode="External"/><Relationship Id="rId1" Type="http://schemas.openxmlformats.org/officeDocument/2006/relationships/image" Target="../media/image-24-1.png"/><Relationship Id="rId2" Type="http://schemas.openxmlformats.org/officeDocument/2006/relationships/image" Target="../media/image-24-2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pitch.com?utm_medium=product-presentation&amp;utm_source=powerpoint-export&amp;utm_campaign=bottom_bar_cta&amp;utm_content=bfee4a26-65b9-4fa8-b70c-ce11f4c9f60e&amp;utm_term=PDF-PPTX-lastslide" TargetMode="External"/><Relationship Id="rId1" Type="http://schemas.openxmlformats.org/officeDocument/2006/relationships/image" Target="../media/image-25-1.png"/><Relationship Id="rId2" Type="http://schemas.openxmlformats.org/officeDocument/2006/relationships/image" Target="../media/image-25-2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pitch.com?utm_medium=product-presentation&amp;utm_source=powerpoint-export&amp;utm_campaign=bottom_bar_cta&amp;utm_content=bfee4a26-65b9-4fa8-b70c-ce11f4c9f60e&amp;utm_term=PDF-PPTX-lastslide" TargetMode="External"/><Relationship Id="rId1" Type="http://schemas.openxmlformats.org/officeDocument/2006/relationships/image" Target="../media/image-26-1.png"/><Relationship Id="rId2" Type="http://schemas.openxmlformats.org/officeDocument/2006/relationships/image" Target="../media/image-26-2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pitch.com/?utm_medium=product-presentation&amp;utm_source=powerpoint-export&amp;utm_campaign=last_slide&amp;utm_content=" TargetMode="External"/><Relationship Id="rId1" Type="http://schemas.openxmlformats.org/officeDocument/2006/relationships/image" Target="../media/image-27-1.png"/><Relationship Id="rId2" Type="http://schemas.openxmlformats.org/officeDocument/2006/relationships/image" Target="../media/image-27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tch.com?utm_medium=product-presentation&amp;utm_source=powerpoint-export&amp;utm_campaign=bottom_bar_cta&amp;utm_content=bfee4a26-65b9-4fa8-b70c-ce11f4c9f60e&amp;utm_term=PDF-PPTX-lastslide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tch.com?utm_medium=product-presentation&amp;utm_source=powerpoint-export&amp;utm_campaign=bottom_bar_cta&amp;utm_content=bfee4a26-65b9-4fa8-b70c-ce11f4c9f60e&amp;utm_term=PDF-PPTX-lastslide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tch.com?utm_medium=product-presentation&amp;utm_source=powerpoint-export&amp;utm_campaign=bottom_bar_cta&amp;utm_content=bfee4a26-65b9-4fa8-b70c-ce11f4c9f60e&amp;utm_term=PDF-PPTX-lastslide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tch.com?utm_medium=product-presentation&amp;utm_source=powerpoint-export&amp;utm_campaign=bottom_bar_cta&amp;utm_content=bfee4a26-65b9-4fa8-b70c-ce11f4c9f60e&amp;utm_term=PDF-PPTX-lastslide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hyperlink" Target="https://pitch.com?utm_medium=product-presentation&amp;utm_source=powerpoint-export&amp;utm_campaign=bottom_bar_cta&amp;utm_content=bfee4a26-65b9-4fa8-b70c-ce11f4c9f60e&amp;utm_term=PDF-PPTX-lastslide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sv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hyperlink" Target="https://pitch.com?utm_medium=product-presentation&amp;utm_source=powerpoint-export&amp;utm_campaign=bottom_bar_cta&amp;utm_content=bfee4a26-65b9-4fa8-b70c-ce11f4c9f60e&amp;utm_term=PDF-PPTX-lastslide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sv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hyperlink" Target="https://pitch.com?utm_medium=product-presentation&amp;utm_source=powerpoint-export&amp;utm_campaign=bottom_bar_cta&amp;utm_content=bfee4a26-65b9-4fa8-b70c-ce11f4c9f60e&amp;utm_term=PDF-PPTX-lastslide" TargetMode="External"/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sv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1E22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pitch-assets-ccb95893-de3f-4266-973c-20049231b248.s3.eu-west-1.amazonaws.com/522968e6-c827-4e25-90d5-ec9128be4545?pitch-bytes=39350&amp;pitch-content-type=image%2F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1308481" y="1384716"/>
            <a:ext cx="6857851" cy="30765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/>
            <a:r>
              <a:rPr lang="en-US" sz="1200" b="1" dirty="0">
                <a:solidFill>
                  <a:srgbClr val="FFFFFF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 </a:t>
            </a:r>
            <a:endParaRPr lang="en-US" sz="1200" dirty="0"/>
          </a:p>
          <a:p>
            <a:pPr algn="ctr"/>
            <a:r>
              <a:rPr lang="en-US" sz="1200" b="1" dirty="0">
                <a:solidFill>
                  <a:srgbClr val="FFFFFF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SEVA MANDAL EDUCATION SOCIETY’S</a:t>
            </a:r>
            <a:endParaRPr lang="en-US" sz="1200" dirty="0"/>
          </a:p>
          <a:p>
            <a:pPr algn="ctr"/>
            <a:r>
              <a:rPr lang="en-US" sz="1200" b="1" dirty="0">
                <a:solidFill>
                  <a:srgbClr val="FFFFFF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SMT. KAMALABEN GAMBHIRCHAND SHAH</a:t>
            </a:r>
            <a:endParaRPr lang="en-US" sz="1200" dirty="0"/>
          </a:p>
          <a:p>
            <a:pPr algn="ctr"/>
            <a:r>
              <a:rPr lang="en-US" sz="1200" b="1" dirty="0">
                <a:solidFill>
                  <a:srgbClr val="FFFFFF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DEPARTMENT OF COMPUTER APPLICATIONS</a:t>
            </a:r>
            <a:endParaRPr lang="en-US" sz="1200" dirty="0"/>
          </a:p>
          <a:p>
            <a:pPr algn="ctr"/>
            <a:r>
              <a:rPr lang="en-US" sz="1200" b="1" dirty="0">
                <a:solidFill>
                  <a:srgbClr val="FFFFFF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UNDER </a:t>
            </a:r>
            <a:endParaRPr lang="en-US" sz="1200" dirty="0"/>
          </a:p>
          <a:p>
            <a:pPr algn="ctr"/>
            <a:r>
              <a:rPr lang="en-US" sz="1200" b="1" dirty="0">
                <a:solidFill>
                  <a:srgbClr val="FFFFFF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DR B.M.N COLLEGE OF HOME SCIENCE (AUTONOMOUS)</a:t>
            </a:r>
            <a:endParaRPr lang="en-US" sz="1200" dirty="0"/>
          </a:p>
          <a:p>
            <a:pPr algn="ctr"/>
            <a:r>
              <a:rPr lang="en-US" sz="1200" b="1" dirty="0">
                <a:solidFill>
                  <a:srgbClr val="FFFFFF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NAAC RE-ACCREDITED ‘A+’ GRADE WITH CGPA 3.69/4</a:t>
            </a:r>
            <a:endParaRPr lang="en-US" sz="1200" dirty="0"/>
          </a:p>
          <a:p>
            <a:pPr algn="ctr"/>
            <a:r>
              <a:rPr lang="en-US" sz="1200" b="1" dirty="0">
                <a:solidFill>
                  <a:srgbClr val="FFFFFF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UGC STATUS-COLLEGE WITH POTENTIAL FOR EXCELLENCE</a:t>
            </a:r>
            <a:endParaRPr lang="en-US" sz="1200" dirty="0"/>
          </a:p>
          <a:p>
            <a:pPr algn="ctr"/>
            <a:r>
              <a:rPr lang="en-US" sz="1200" b="1" dirty="0">
                <a:solidFill>
                  <a:srgbClr val="FFFFFF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338, R.A KIDWAI ROAD, MATUNGA, MUMBAI 400019.</a:t>
            </a:r>
            <a:endParaRPr lang="en-US" sz="1200" dirty="0"/>
          </a:p>
          <a:p>
            <a:pPr algn="ctr"/>
            <a:r>
              <a:rPr lang="en-US" sz="1200" b="1" dirty="0">
                <a:solidFill>
                  <a:srgbClr val="FFFFFF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2021-2022</a:t>
            </a:r>
            <a:endParaRPr lang="en-US" sz="1200" dirty="0"/>
          </a:p>
          <a:p>
            <a:pPr algn="ctr"/>
            <a:r>
              <a:rPr lang="en-US" sz="1200" b="1" dirty="0">
                <a:solidFill>
                  <a:srgbClr val="FFFFFF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LIVE PROJECT ON </a:t>
            </a:r>
            <a:endParaRPr lang="en-US" sz="1200" dirty="0"/>
          </a:p>
          <a:p>
            <a:pPr algn="ctr"/>
            <a:r>
              <a:rPr lang="en-US" sz="1200" b="1" dirty="0">
                <a:solidFill>
                  <a:srgbClr val="FFFFFF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“CATERING MANAGEMENT SYSTEM”</a:t>
            </a:r>
            <a:endParaRPr lang="en-US" sz="1200" dirty="0"/>
          </a:p>
          <a:p>
            <a:pPr algn="ctr"/>
            <a:r>
              <a:rPr lang="en-US" sz="1200" b="1" dirty="0">
                <a:solidFill>
                  <a:srgbClr val="FFFFFF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FOR </a:t>
            </a:r>
            <a:endParaRPr lang="en-US" sz="1200" dirty="0"/>
          </a:p>
          <a:p>
            <a:pPr algn="ctr"/>
            <a:r>
              <a:rPr lang="en-US" sz="1200" b="1" dirty="0">
                <a:solidFill>
                  <a:srgbClr val="FFFFFF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    HOTEL VIRA AND CATERERS</a:t>
            </a:r>
            <a:endParaRPr lang="en-US" sz="1200" dirty="0"/>
          </a:p>
          <a:p>
            <a:pPr algn="ctr"/>
            <a:r>
              <a:rPr lang="en-US" sz="1200" b="1" dirty="0">
                <a:solidFill>
                  <a:srgbClr val="FFFFFF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 </a:t>
            </a:r>
            <a:endParaRPr lang="en-US" sz="1200" dirty="0"/>
          </a:p>
          <a:p>
            <a:pPr algn="ctr"/>
            <a:r>
              <a:rPr lang="en-US" sz="1200" b="1" dirty="0">
                <a:solidFill>
                  <a:srgbClr val="FFFFFF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Presented By:</a:t>
            </a:r>
            <a:endParaRPr lang="en-US" sz="1200" dirty="0"/>
          </a:p>
          <a:p>
            <a:pPr algn="ctr"/>
            <a:r>
              <a:rPr lang="en-US" sz="1200" b="1" dirty="0">
                <a:solidFill>
                  <a:srgbClr val="FFFFFF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Atmaja Prashant Pitale.</a:t>
            </a:r>
            <a:endParaRPr lang="en-US" sz="1200" dirty="0"/>
          </a:p>
        </p:txBody>
      </p:sp>
      <p:pic>
        <p:nvPicPr>
          <p:cNvPr id="5" name="Image 1" descr="https://pitch-assets-ccb95893-de3f-4266-973c-20049231b248.s3.eu-west-1.amazonaws.com/6c8f6074-d788-4ed9-8b6e-792637ad8018?pitch-bytes=28230&amp;pitch-content-type=image%2Fpng">    </p:cNvPr>
          <p:cNvPicPr>
            <a:picLocks noChangeAspect="1"/>
          </p:cNvPicPr>
          <p:nvPr/>
        </p:nvPicPr>
        <p:blipFill>
          <a:blip r:embed="rId2"/>
          <a:srcRect l="0" r="0" t="586" b="586"/>
          <a:stretch/>
        </p:blipFill>
        <p:spPr>
          <a:xfrm>
            <a:off x="4307837" y="479583"/>
            <a:ext cx="873147" cy="1035506"/>
          </a:xfrm>
          <a:prstGeom prst="rect">
            <a:avLst/>
          </a:prstGeom>
        </p:spPr>
      </p:pic>
      <p:pic>
        <p:nvPicPr>
          <p:cNvPr id="6" name="Image 2" descr="https://pitch-assets-ccb95893-de3f-4266-973c-20049231b248.s3.eu-west-1.amazonaws.com/try-pitch-pdf-export-logo.svg">
            <a:hlinkClick r:id="rId5" tooltip=""/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1E22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-1926373" y="895818"/>
            <a:ext cx="8191202" cy="2742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2160"/>
              </a:lnSpc>
            </a:pPr>
            <a:r>
              <a:rPr lang="en-US" sz="1200" b="0" spc="12" kern="0" dirty="0">
                <a:solidFill>
                  <a:srgbClr val="9297A8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Table - Users</a:t>
            </a:r>
            <a:endParaRPr lang="en-US" sz="1200" dirty="0"/>
          </a:p>
        </p:txBody>
      </p:sp>
      <p:pic>
        <p:nvPicPr>
          <p:cNvPr id="4" name="Image 0" descr="https://pitch-assets-ccb95893-de3f-4266-973c-20049231b248.s3.eu-west-1.amazonaws.com/aad118bd-309b-4550-a76e-9159f4f1eb38?pitch-bytes=17898&amp;pitch-content-type=image%2Fpng">    </p:cNvPr>
          <p:cNvPicPr>
            <a:picLocks noChangeAspect="1"/>
          </p:cNvPicPr>
          <p:nvPr/>
        </p:nvPicPr>
        <p:blipFill>
          <a:blip r:embed="rId1"/>
          <a:srcRect l="2542" r="4252" t="0" b="0"/>
          <a:stretch/>
        </p:blipFill>
        <p:spPr>
          <a:xfrm>
            <a:off x="1728134" y="1166670"/>
            <a:ext cx="5677145" cy="332835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76368" y="97572"/>
            <a:ext cx="8191202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/>
            <a:r>
              <a:rPr lang="en-US" sz="4500" b="1" dirty="0">
                <a:solidFill>
                  <a:srgbClr val="FFFFFF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Database Design</a:t>
            </a:r>
            <a:endParaRPr lang="en-US" sz="4500" dirty="0"/>
          </a:p>
        </p:txBody>
      </p:sp>
      <p:pic>
        <p:nvPicPr>
          <p:cNvPr id="6" name="Image 1" descr="https://pitch-assets-ccb95893-de3f-4266-973c-20049231b248.s3.eu-west-1.amazonaws.com/try-pitch-pdf-export-logo.svg">
            <a:hlinkClick r:id="rId4" tooltip=""/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1E22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-1650281" y="895818"/>
            <a:ext cx="8191202" cy="2742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2160"/>
              </a:lnSpc>
            </a:pPr>
            <a:r>
              <a:rPr lang="en-US" sz="1200" b="0" spc="12" kern="0" dirty="0">
                <a:solidFill>
                  <a:srgbClr val="9297A8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Table - Events</a:t>
            </a:r>
            <a:endParaRPr lang="en-US" sz="1200" dirty="0"/>
          </a:p>
        </p:txBody>
      </p:sp>
      <p:pic>
        <p:nvPicPr>
          <p:cNvPr id="4" name="Image 0" descr="https://pitch-assets-ccb95893-de3f-4266-973c-20049231b248.s3.eu-west-1.amazonaws.com/0a649b5f-bd4b-41bb-a734-264c8f710264?pitch-bytes=30569&amp;pitch-content-type=image%2Fpng">    </p:cNvPr>
          <p:cNvPicPr>
            <a:picLocks noChangeAspect="1"/>
          </p:cNvPicPr>
          <p:nvPr/>
        </p:nvPicPr>
        <p:blipFill>
          <a:blip r:embed="rId1"/>
          <a:srcRect l="0" r="0" t="8919" b="0"/>
          <a:stretch/>
        </p:blipFill>
        <p:spPr>
          <a:xfrm>
            <a:off x="1911248" y="1170832"/>
            <a:ext cx="5319581" cy="379577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76368" y="97572"/>
            <a:ext cx="8191202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/>
            <a:r>
              <a:rPr lang="en-US" sz="4500" b="1" dirty="0">
                <a:solidFill>
                  <a:srgbClr val="FFFFFF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Database Design</a:t>
            </a:r>
            <a:endParaRPr lang="en-US" sz="4500" dirty="0"/>
          </a:p>
        </p:txBody>
      </p:sp>
      <p:pic>
        <p:nvPicPr>
          <p:cNvPr id="6" name="Image 1" descr="https://pitch-assets-ccb95893-de3f-4266-973c-20049231b248.s3.eu-west-1.amazonaws.com/try-pitch-pdf-export-logo.svg">
            <a:hlinkClick r:id="rId4" tooltip=""/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1E22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-2468332" y="895818"/>
            <a:ext cx="8191202" cy="2742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2160"/>
              </a:lnSpc>
            </a:pPr>
            <a:r>
              <a:rPr lang="en-US" sz="1200" b="0" spc="12" kern="0" dirty="0">
                <a:solidFill>
                  <a:srgbClr val="9297A8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Table - Events</a:t>
            </a:r>
            <a:endParaRPr lang="en-US" sz="1200" dirty="0"/>
          </a:p>
        </p:txBody>
      </p:sp>
      <p:pic>
        <p:nvPicPr>
          <p:cNvPr id="4" name="Image 0" descr="https://pitch-assets-ccb95893-de3f-4266-973c-20049231b248.s3.eu-west-1.amazonaws.com/173b709d-8b53-408c-8340-5eab40a75764?pitch-bytes=19309&amp;pitch-content-type=image%2Fpng">    </p:cNvPr>
          <p:cNvPicPr>
            <a:picLocks noChangeAspect="1"/>
          </p:cNvPicPr>
          <p:nvPr/>
        </p:nvPicPr>
        <p:blipFill>
          <a:blip r:embed="rId1"/>
          <a:srcRect l="4355" r="5554" t="0" b="0"/>
          <a:stretch/>
        </p:blipFill>
        <p:spPr>
          <a:xfrm>
            <a:off x="1093196" y="1170832"/>
            <a:ext cx="6965910" cy="379577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76368" y="97572"/>
            <a:ext cx="8191202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/>
            <a:r>
              <a:rPr lang="en-US" sz="4500" b="1" dirty="0">
                <a:solidFill>
                  <a:srgbClr val="FFFFFF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Database Design</a:t>
            </a:r>
            <a:endParaRPr lang="en-US" sz="4500" dirty="0"/>
          </a:p>
        </p:txBody>
      </p:sp>
      <p:pic>
        <p:nvPicPr>
          <p:cNvPr id="6" name="Image 1" descr="https://pitch-assets-ccb95893-de3f-4266-973c-20049231b248.s3.eu-west-1.amazonaws.com/try-pitch-pdf-export-logo.svg">
            <a:hlinkClick r:id="rId4" tooltip=""/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1E22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-2652394" y="1304844"/>
            <a:ext cx="8191202" cy="2742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2160"/>
              </a:lnSpc>
            </a:pPr>
            <a:r>
              <a:rPr lang="en-US" sz="1200" b="0" spc="12" kern="0" dirty="0">
                <a:solidFill>
                  <a:srgbClr val="9297A8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Table - Events</a:t>
            </a:r>
            <a:endParaRPr lang="en-US" sz="1200" dirty="0"/>
          </a:p>
        </p:txBody>
      </p:sp>
      <p:pic>
        <p:nvPicPr>
          <p:cNvPr id="4" name="Image 0" descr="https://pitch-assets-ccb95893-de3f-4266-973c-20049231b248.s3.eu-west-1.amazonaws.com/fb89fae4-9323-4a86-aaa9-b90ebf1141a5?pitch-bytes=11811&amp;pitch-content-type=image%2Fpng">    </p:cNvPr>
          <p:cNvPicPr>
            <a:picLocks noChangeAspect="1"/>
          </p:cNvPicPr>
          <p:nvPr/>
        </p:nvPicPr>
        <p:blipFill>
          <a:blip r:embed="rId1"/>
          <a:srcRect l="0" r="0" t="5443" b="5443"/>
          <a:stretch/>
        </p:blipFill>
        <p:spPr>
          <a:xfrm>
            <a:off x="692337" y="1514309"/>
            <a:ext cx="7766545" cy="245018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76368" y="97572"/>
            <a:ext cx="8191202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/>
            <a:r>
              <a:rPr lang="en-US" sz="4500" b="1" dirty="0">
                <a:solidFill>
                  <a:srgbClr val="FFFFFF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Database Design</a:t>
            </a:r>
            <a:endParaRPr lang="en-US" sz="4500" dirty="0"/>
          </a:p>
        </p:txBody>
      </p:sp>
      <p:pic>
        <p:nvPicPr>
          <p:cNvPr id="6" name="Image 1" descr="https://pitch-assets-ccb95893-de3f-4266-973c-20049231b248.s3.eu-west-1.amazonaws.com/try-pitch-pdf-export-logo.svg">
            <a:hlinkClick r:id="rId4" tooltip=""/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1E22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-2723973" y="743134"/>
            <a:ext cx="8191202" cy="2742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2160"/>
              </a:lnSpc>
            </a:pPr>
            <a:r>
              <a:rPr lang="en-US" sz="1200" b="0" spc="12" kern="0" dirty="0">
                <a:solidFill>
                  <a:srgbClr val="9297A8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Table - Menu</a:t>
            </a:r>
            <a:endParaRPr lang="en-US" sz="1200" dirty="0"/>
          </a:p>
        </p:txBody>
      </p:sp>
      <p:pic>
        <p:nvPicPr>
          <p:cNvPr id="4" name="Image 0" descr="https://pitch-assets-ccb95893-de3f-4266-973c-20049231b248.s3.eu-west-1.amazonaws.com/892377c7-8e0f-4696-8f58-9494790490fe?pitch-bytes=17446&amp;pitch-content-type=image%2Fpng">    </p:cNvPr>
          <p:cNvPicPr>
            <a:picLocks noChangeAspect="1"/>
          </p:cNvPicPr>
          <p:nvPr/>
        </p:nvPicPr>
        <p:blipFill>
          <a:blip r:embed="rId1"/>
          <a:srcRect l="0" r="0" t="1771" b="1771"/>
          <a:stretch/>
        </p:blipFill>
        <p:spPr>
          <a:xfrm>
            <a:off x="692337" y="951898"/>
            <a:ext cx="7766545" cy="408628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76368" y="97572"/>
            <a:ext cx="8191202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/>
            <a:r>
              <a:rPr lang="en-US" sz="4500" b="1" dirty="0">
                <a:solidFill>
                  <a:srgbClr val="FFFFFF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Database Design</a:t>
            </a:r>
            <a:endParaRPr lang="en-US" sz="4500" dirty="0"/>
          </a:p>
        </p:txBody>
      </p:sp>
      <p:pic>
        <p:nvPicPr>
          <p:cNvPr id="6" name="Image 1" descr="https://pitch-assets-ccb95893-de3f-4266-973c-20049231b248.s3.eu-west-1.amazonaws.com/try-pitch-pdf-export-logo.svg">
            <a:hlinkClick r:id="rId4" tooltip=""/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1E22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-2580814" y="957873"/>
            <a:ext cx="8191202" cy="2742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2160"/>
              </a:lnSpc>
            </a:pPr>
            <a:r>
              <a:rPr lang="en-US" sz="1200" b="0" spc="12" kern="0" dirty="0">
                <a:solidFill>
                  <a:srgbClr val="9297A8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   Table - ClientMenu</a:t>
            </a:r>
            <a:endParaRPr lang="en-US" sz="1200" dirty="0"/>
          </a:p>
        </p:txBody>
      </p:sp>
      <p:pic>
        <p:nvPicPr>
          <p:cNvPr id="4" name="Image 0" descr="https://pitch-assets-ccb95893-de3f-4266-973c-20049231b248.s3.eu-west-1.amazonaws.com/b6d7d051-1708-469c-b006-e4fe60e653e1?pitch-bytes=16539&amp;pitch-content-type=image%2Fpng">    </p:cNvPr>
          <p:cNvPicPr>
            <a:picLocks noChangeAspect="1"/>
          </p:cNvPicPr>
          <p:nvPr/>
        </p:nvPicPr>
        <p:blipFill>
          <a:blip r:embed="rId1"/>
          <a:srcRect l="0" r="0" t="611" b="611"/>
          <a:stretch/>
        </p:blipFill>
        <p:spPr>
          <a:xfrm>
            <a:off x="887509" y="1234013"/>
            <a:ext cx="7366860" cy="355875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76368" y="97572"/>
            <a:ext cx="8191202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/>
            <a:r>
              <a:rPr lang="en-US" sz="4500" b="1" dirty="0">
                <a:solidFill>
                  <a:srgbClr val="FFFFFF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Database Design</a:t>
            </a:r>
            <a:endParaRPr lang="en-US" sz="4500" dirty="0"/>
          </a:p>
        </p:txBody>
      </p:sp>
      <p:pic>
        <p:nvPicPr>
          <p:cNvPr id="6" name="Image 1" descr="https://pitch-assets-ccb95893-de3f-4266-973c-20049231b248.s3.eu-west-1.amazonaws.com/try-pitch-pdf-export-logo.svg">
            <a:hlinkClick r:id="rId4" tooltip=""/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1E22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-934485" y="736412"/>
            <a:ext cx="8191202" cy="2742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2160"/>
              </a:lnSpc>
            </a:pPr>
            <a:r>
              <a:rPr lang="en-US" sz="1200" b="0" spc="12" kern="0" dirty="0">
                <a:solidFill>
                  <a:srgbClr val="9297A8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   Table - CustomerInvoices</a:t>
            </a:r>
            <a:endParaRPr lang="en-US" sz="1200" dirty="0"/>
          </a:p>
        </p:txBody>
      </p:sp>
      <p:pic>
        <p:nvPicPr>
          <p:cNvPr id="4" name="Image 0" descr="https://pitch-assets-ccb95893-de3f-4266-973c-20049231b248.s3.eu-west-1.amazonaws.com/86242db2-db54-4458-b41c-7e13086487cf?pitch-bytes=28008&amp;pitch-content-type=image%2Fpng">    </p:cNvPr>
          <p:cNvPicPr>
            <a:picLocks noChangeAspect="1"/>
          </p:cNvPicPr>
          <p:nvPr/>
        </p:nvPicPr>
        <p:blipFill>
          <a:blip r:embed="rId1"/>
          <a:srcRect l="0" r="0" t="0" b="2370"/>
          <a:stretch/>
        </p:blipFill>
        <p:spPr>
          <a:xfrm>
            <a:off x="2073684" y="951425"/>
            <a:ext cx="4991319" cy="4141647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76368" y="97572"/>
            <a:ext cx="8191202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/>
            <a:r>
              <a:rPr lang="en-US" sz="4500" b="1" dirty="0">
                <a:solidFill>
                  <a:srgbClr val="FFFFFF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Database Design</a:t>
            </a:r>
            <a:endParaRPr lang="en-US" sz="4500" dirty="0"/>
          </a:p>
        </p:txBody>
      </p:sp>
      <p:pic>
        <p:nvPicPr>
          <p:cNvPr id="6" name="Image 1" descr="https://pitch-assets-ccb95893-de3f-4266-973c-20049231b248.s3.eu-west-1.amazonaws.com/try-pitch-pdf-export-logo.svg">
            <a:hlinkClick r:id="rId4" tooltip=""/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1E22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-1936599" y="736412"/>
            <a:ext cx="8191202" cy="2742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2160"/>
              </a:lnSpc>
            </a:pPr>
            <a:r>
              <a:rPr lang="en-US" sz="1200" b="0" spc="12" kern="0" dirty="0">
                <a:solidFill>
                  <a:srgbClr val="9297A8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   Table - Vendors</a:t>
            </a:r>
            <a:endParaRPr lang="en-US" sz="1200" dirty="0"/>
          </a:p>
        </p:txBody>
      </p:sp>
      <p:pic>
        <p:nvPicPr>
          <p:cNvPr id="4" name="Image 0" descr="https://pitch-assets-ccb95893-de3f-4266-973c-20049231b248.s3.eu-west-1.amazonaws.com/06780cb4-cb3e-49ec-ae59-1cde743648e7?pitch-bytes=21428&amp;pitch-content-type=image%2Fpng">    </p:cNvPr>
          <p:cNvPicPr>
            <a:picLocks noChangeAspect="1"/>
          </p:cNvPicPr>
          <p:nvPr/>
        </p:nvPicPr>
        <p:blipFill>
          <a:blip r:embed="rId1"/>
          <a:srcRect l="0" r="0" t="848" b="848"/>
          <a:stretch/>
        </p:blipFill>
        <p:spPr>
          <a:xfrm>
            <a:off x="1572627" y="951425"/>
            <a:ext cx="6003658" cy="417232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76368" y="97572"/>
            <a:ext cx="8191202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/>
            <a:r>
              <a:rPr lang="en-US" sz="4500" b="1" dirty="0">
                <a:solidFill>
                  <a:srgbClr val="FFFFFF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Database Design</a:t>
            </a:r>
            <a:endParaRPr lang="en-US" sz="4500" dirty="0"/>
          </a:p>
        </p:txBody>
      </p:sp>
      <p:pic>
        <p:nvPicPr>
          <p:cNvPr id="6" name="Image 1" descr="https://pitch-assets-ccb95893-de3f-4266-973c-20049231b248.s3.eu-west-1.amazonaws.com/try-pitch-pdf-export-logo.svg">
            <a:hlinkClick r:id="rId4" tooltip=""/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1E22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-862906" y="675058"/>
            <a:ext cx="8191202" cy="2742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2160"/>
              </a:lnSpc>
            </a:pPr>
            <a:r>
              <a:rPr lang="en-US" sz="1200" b="0" spc="12" kern="0" dirty="0">
                <a:solidFill>
                  <a:srgbClr val="9297A8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   Table - VendorPaymentDetails</a:t>
            </a:r>
            <a:endParaRPr lang="en-US" sz="1200" dirty="0"/>
          </a:p>
        </p:txBody>
      </p:sp>
      <p:pic>
        <p:nvPicPr>
          <p:cNvPr id="4" name="Image 0" descr="https://pitch-assets-ccb95893-de3f-4266-973c-20049231b248.s3.eu-west-1.amazonaws.com/2893fe6e-a835-49a3-9bea-d4490a6c4eb8?pitch-bytes=31369&amp;pitch-content-type=image%2Fpng">    </p:cNvPr>
          <p:cNvPicPr>
            <a:picLocks noChangeAspect="1"/>
          </p:cNvPicPr>
          <p:nvPr/>
        </p:nvPicPr>
        <p:blipFill>
          <a:blip r:embed="rId1"/>
          <a:srcRect l="0" r="0" t="31" b="31"/>
          <a:stretch/>
        </p:blipFill>
        <p:spPr>
          <a:xfrm>
            <a:off x="2278196" y="953219"/>
            <a:ext cx="4712774" cy="419028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76368" y="97572"/>
            <a:ext cx="8191202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/>
            <a:r>
              <a:rPr lang="en-US" sz="4500" b="1" dirty="0">
                <a:solidFill>
                  <a:srgbClr val="FFFFFF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Database Design</a:t>
            </a:r>
            <a:endParaRPr lang="en-US" sz="4500" dirty="0"/>
          </a:p>
        </p:txBody>
      </p:sp>
      <p:pic>
        <p:nvPicPr>
          <p:cNvPr id="6" name="Image 1" descr="https://pitch-assets-ccb95893-de3f-4266-973c-20049231b248.s3.eu-west-1.amazonaws.com/try-pitch-pdf-export-logo.svg">
            <a:hlinkClick r:id="rId4" tooltip=""/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1E22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-1190126" y="675058"/>
            <a:ext cx="8191202" cy="2742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2160"/>
              </a:lnSpc>
            </a:pPr>
            <a:r>
              <a:rPr lang="en-US" sz="1200" b="0" spc="12" kern="0" dirty="0">
                <a:solidFill>
                  <a:srgbClr val="9297A8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   Table - Employees</a:t>
            </a:r>
            <a:endParaRPr lang="en-US" sz="1200" dirty="0"/>
          </a:p>
        </p:txBody>
      </p:sp>
      <p:pic>
        <p:nvPicPr>
          <p:cNvPr id="4" name="Image 0" descr="https://pitch-assets-ccb95893-de3f-4266-973c-20049231b248.s3.eu-west-1.amazonaws.com/21347478-e523-497c-8275-b4f19c3bc13d?pitch-bytes=31657&amp;pitch-content-type=image%2Fpng">    </p:cNvPr>
          <p:cNvPicPr>
            <a:picLocks noChangeAspect="1"/>
          </p:cNvPicPr>
          <p:nvPr/>
        </p:nvPicPr>
        <p:blipFill>
          <a:blip r:embed="rId1"/>
          <a:srcRect l="414" r="414" t="0" b="0"/>
          <a:stretch/>
        </p:blipFill>
        <p:spPr>
          <a:xfrm>
            <a:off x="2421356" y="946221"/>
            <a:ext cx="4111747" cy="430551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76368" y="97572"/>
            <a:ext cx="8191202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/>
            <a:r>
              <a:rPr lang="en-US" sz="4500" b="1" dirty="0">
                <a:solidFill>
                  <a:srgbClr val="FFFFFF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Database Design</a:t>
            </a:r>
            <a:endParaRPr lang="en-US" sz="4500" dirty="0"/>
          </a:p>
        </p:txBody>
      </p:sp>
      <p:pic>
        <p:nvPicPr>
          <p:cNvPr id="6" name="Image 1" descr="https://pitch-assets-ccb95893-de3f-4266-973c-20049231b248.s3.eu-west-1.amazonaws.com/try-pitch-pdf-export-logo.svg">
            <a:hlinkClick r:id="rId4" tooltip=""/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1E22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6329" y="2078988"/>
            <a:ext cx="8191202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/>
            <a:r>
              <a:rPr lang="en-US" sz="4500" b="1" dirty="0">
                <a:solidFill>
                  <a:srgbClr val="FFFFFF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Catering Management System</a:t>
            </a:r>
            <a:endParaRPr lang="en-US" sz="4500" dirty="0"/>
          </a:p>
        </p:txBody>
      </p:sp>
      <p:sp>
        <p:nvSpPr>
          <p:cNvPr id="4" name="Text 1"/>
          <p:cNvSpPr/>
          <p:nvPr/>
        </p:nvSpPr>
        <p:spPr>
          <a:xfrm>
            <a:off x="476368" y="2850946"/>
            <a:ext cx="8191202" cy="5485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2160"/>
              </a:lnSpc>
            </a:pPr>
            <a:r>
              <a:rPr lang="en-US" sz="1400" b="0" spc="240" kern="0" dirty="0">
                <a:solidFill>
                  <a:srgbClr val="9B81BC"/>
                </a:solidFill>
                <a:latin typeface="Fira Code" pitchFamily="34" charset="0"/>
                <a:ea typeface="Fira Code" pitchFamily="34" charset="-122"/>
                <a:cs typeface="Fira Code" pitchFamily="34" charset="-120"/>
              </a:rPr>
              <a:t>FOR </a:t>
            </a:r>
            <a:endParaRPr lang="en-US" sz="1350" dirty="0"/>
          </a:p>
          <a:p>
            <a:pPr algn="ctr">
              <a:lnSpc>
                <a:spcPts val="2160"/>
              </a:lnSpc>
            </a:pPr>
            <a:r>
              <a:rPr lang="en-US" sz="1400" b="0" spc="240" kern="0" dirty="0">
                <a:solidFill>
                  <a:srgbClr val="9B81BC"/>
                </a:solidFill>
                <a:latin typeface="Fira Code" pitchFamily="34" charset="0"/>
                <a:ea typeface="Fira Code" pitchFamily="34" charset="-122"/>
                <a:cs typeface="Fira Code" pitchFamily="34" charset="-120"/>
              </a:rPr>
              <a:t>HOTEL VIRA AND CATERERS</a:t>
            </a:r>
            <a:endParaRPr lang="en-US" sz="1350" dirty="0"/>
          </a:p>
        </p:txBody>
      </p:sp>
      <p:pic>
        <p:nvPicPr>
          <p:cNvPr id="5" name="Image 0" descr="https://pitch-assets-ccb95893-de3f-4266-973c-20049231b248.s3.eu-west-1.amazonaws.com/try-pitch-pdf-export-logo.svg">
            <a:hlinkClick r:id="rId3" tooltip=""/>
      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1E22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-2550137" y="818217"/>
            <a:ext cx="8191202" cy="2742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2160"/>
              </a:lnSpc>
            </a:pPr>
            <a:r>
              <a:rPr lang="en-US" sz="1200" b="0" spc="12" kern="0" dirty="0">
                <a:solidFill>
                  <a:srgbClr val="9297A8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   Table - Ingredients</a:t>
            </a:r>
            <a:endParaRPr lang="en-US" sz="1200" dirty="0"/>
          </a:p>
        </p:txBody>
      </p:sp>
      <p:pic>
        <p:nvPicPr>
          <p:cNvPr id="4" name="Image 0" descr="https://pitch-assets-ccb95893-de3f-4266-973c-20049231b248.s3.eu-west-1.amazonaws.com/9a66ca2b-a508-426c-baa4-64f33c48318e?pitch-bytes=14189&amp;pitch-content-type=image%2Fpng">    </p:cNvPr>
          <p:cNvPicPr>
            <a:picLocks noChangeAspect="1"/>
          </p:cNvPicPr>
          <p:nvPr/>
        </p:nvPicPr>
        <p:blipFill>
          <a:blip r:embed="rId1"/>
          <a:srcRect l="0" r="0" t="238" b="238"/>
          <a:stretch/>
        </p:blipFill>
        <p:spPr>
          <a:xfrm>
            <a:off x="711769" y="1088960"/>
            <a:ext cx="7958493" cy="389690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76368" y="97572"/>
            <a:ext cx="8191202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/>
            <a:r>
              <a:rPr lang="en-US" sz="4500" b="1" dirty="0">
                <a:solidFill>
                  <a:srgbClr val="FFFFFF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Database Design</a:t>
            </a:r>
            <a:endParaRPr lang="en-US" sz="4500" dirty="0"/>
          </a:p>
        </p:txBody>
      </p:sp>
      <p:pic>
        <p:nvPicPr>
          <p:cNvPr id="6" name="Image 1" descr="https://pitch-assets-ccb95893-de3f-4266-973c-20049231b248.s3.eu-west-1.amazonaws.com/try-pitch-pdf-export-logo.svg">
            <a:hlinkClick r:id="rId4" tooltip=""/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1E22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-2386527" y="818217"/>
            <a:ext cx="8191202" cy="2742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2160"/>
              </a:lnSpc>
            </a:pPr>
            <a:r>
              <a:rPr lang="en-US" sz="1200" b="0" spc="12" kern="0" dirty="0">
                <a:solidFill>
                  <a:srgbClr val="9297A8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   Table - RecipeIngredients</a:t>
            </a:r>
            <a:endParaRPr lang="en-US" sz="1200" dirty="0"/>
          </a:p>
        </p:txBody>
      </p:sp>
      <p:pic>
        <p:nvPicPr>
          <p:cNvPr id="4" name="Image 0" descr="https://pitch-assets-ccb95893-de3f-4266-973c-20049231b248.s3.eu-west-1.amazonaws.com/b724f9ef-ee8a-4cb4-ad48-707606ee3783?pitch-bytes=19448&amp;pitch-content-type=image%2Fpng">    </p:cNvPr>
          <p:cNvPicPr>
            <a:picLocks noChangeAspect="1"/>
          </p:cNvPicPr>
          <p:nvPr/>
        </p:nvPicPr>
        <p:blipFill>
          <a:blip r:embed="rId1"/>
          <a:srcRect l="0" r="0" t="7993" b="1325"/>
          <a:stretch/>
        </p:blipFill>
        <p:spPr>
          <a:xfrm>
            <a:off x="967411" y="1088430"/>
            <a:ext cx="7216767" cy="405507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76368" y="97572"/>
            <a:ext cx="8191202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/>
            <a:r>
              <a:rPr lang="en-US" sz="4500" b="1" dirty="0">
                <a:solidFill>
                  <a:srgbClr val="FFFFFF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Database Design</a:t>
            </a:r>
            <a:endParaRPr lang="en-US" sz="4500" dirty="0"/>
          </a:p>
        </p:txBody>
      </p:sp>
      <p:pic>
        <p:nvPicPr>
          <p:cNvPr id="6" name="Image 1" descr="https://pitch-assets-ccb95893-de3f-4266-973c-20049231b248.s3.eu-west-1.amazonaws.com/try-pitch-pdf-export-logo.svg">
            <a:hlinkClick r:id="rId4" tooltip=""/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1E22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-2775102" y="818217"/>
            <a:ext cx="8191202" cy="2742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2160"/>
              </a:lnSpc>
            </a:pPr>
            <a:r>
              <a:rPr lang="en-US" sz="1200" b="0" spc="12" kern="0" dirty="0">
                <a:solidFill>
                  <a:srgbClr val="9297A8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   Table - RecipeProcedure</a:t>
            </a:r>
            <a:endParaRPr lang="en-US" sz="1200" dirty="0"/>
          </a:p>
        </p:txBody>
      </p:sp>
      <p:pic>
        <p:nvPicPr>
          <p:cNvPr id="4" name="Image 0" descr="https://pitch-assets-ccb95893-de3f-4266-973c-20049231b248.s3.eu-west-1.amazonaws.com/14aa3df7-117e-42ce-92fc-6102856db6ae?pitch-bytes=17291&amp;pitch-content-type=image%2Fpng">    </p:cNvPr>
          <p:cNvPicPr>
            <a:picLocks noChangeAspect="1"/>
          </p:cNvPicPr>
          <p:nvPr/>
        </p:nvPicPr>
        <p:blipFill>
          <a:blip r:embed="rId1"/>
          <a:srcRect l="0" r="0" t="175" b="175"/>
          <a:stretch/>
        </p:blipFill>
        <p:spPr>
          <a:xfrm>
            <a:off x="480605" y="1088430"/>
            <a:ext cx="8184177" cy="405507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76368" y="97572"/>
            <a:ext cx="8191202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/>
            <a:r>
              <a:rPr lang="en-US" sz="4500" b="1" dirty="0">
                <a:solidFill>
                  <a:srgbClr val="FFFFFF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Database Design</a:t>
            </a:r>
            <a:endParaRPr lang="en-US" sz="4500" dirty="0"/>
          </a:p>
        </p:txBody>
      </p:sp>
      <p:pic>
        <p:nvPicPr>
          <p:cNvPr id="6" name="Image 1" descr="https://pitch-assets-ccb95893-de3f-4266-973c-20049231b248.s3.eu-west-1.amazonaws.com/try-pitch-pdf-export-logo.svg">
            <a:hlinkClick r:id="rId4" tooltip=""/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1E22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09274" y="258823"/>
            <a:ext cx="7935516" cy="137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/>
            <a:r>
              <a:rPr lang="en-US" sz="4500" b="1" dirty="0">
                <a:solidFill>
                  <a:srgbClr val="FFFFFF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Drawbacks of the Proposed System</a:t>
            </a:r>
            <a:endParaRPr lang="en-US" sz="4500" dirty="0"/>
          </a:p>
        </p:txBody>
      </p:sp>
      <p:sp>
        <p:nvSpPr>
          <p:cNvPr id="4" name="Text 1"/>
          <p:cNvSpPr/>
          <p:nvPr/>
        </p:nvSpPr>
        <p:spPr>
          <a:xfrm>
            <a:off x="476368" y="2064253"/>
            <a:ext cx="8191202" cy="6171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marL="190500" indent="-190500">
              <a:lnSpc>
                <a:spcPts val="2430"/>
              </a:lnSpc>
              <a:buSzPct val="100000"/>
              <a:buChar char="•"/>
            </a:pPr>
            <a:r>
              <a:rPr lang="en-US" sz="1400" b="0" spc="12" kern="0" dirty="0">
                <a:solidFill>
                  <a:srgbClr val="9297A8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Doesn't fully automate the creation of the shopping list process.</a:t>
            </a:r>
            <a:endParaRPr lang="en-US" sz="1200" dirty="0"/>
          </a:p>
          <a:p>
            <a:pPr algn="ctr" marL="190500" indent="-190500">
              <a:lnSpc>
                <a:spcPts val="2430"/>
              </a:lnSpc>
              <a:buSzPct val="100000"/>
              <a:buChar char="•"/>
            </a:pPr>
            <a:r>
              <a:rPr lang="en-US" sz="1400" b="0" spc="12" kern="0" dirty="0">
                <a:solidFill>
                  <a:srgbClr val="9297A8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Limitations in tracking contract based employee working hours and wages</a:t>
            </a:r>
            <a:endParaRPr lang="en-US" sz="1200" dirty="0"/>
          </a:p>
        </p:txBody>
      </p:sp>
      <p:pic>
        <p:nvPicPr>
          <p:cNvPr id="5" name="Image 0" descr="https://pitch-assets-ccb95893-de3f-4266-973c-20049231b248.s3.eu-west-1.amazonaws.com/try-pitch-pdf-export-logo.svg">
            <a:hlinkClick r:id="rId3" tooltip=""/>
      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1E22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09274" y="258823"/>
            <a:ext cx="7935516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/>
            <a:r>
              <a:rPr lang="en-US" sz="4500" b="1" dirty="0">
                <a:solidFill>
                  <a:srgbClr val="FFFFFF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Future Enhancement</a:t>
            </a:r>
            <a:endParaRPr lang="en-US" sz="4500" dirty="0"/>
          </a:p>
        </p:txBody>
      </p:sp>
      <p:sp>
        <p:nvSpPr>
          <p:cNvPr id="4" name="Text 1"/>
          <p:cNvSpPr/>
          <p:nvPr/>
        </p:nvSpPr>
        <p:spPr>
          <a:xfrm>
            <a:off x="476368" y="1521612"/>
            <a:ext cx="8191202" cy="12000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marL="190500" indent="-190500">
              <a:lnSpc>
                <a:spcPts val="2430"/>
              </a:lnSpc>
              <a:buSzPct val="100000"/>
              <a:buChar char="•"/>
            </a:pPr>
            <a:r>
              <a:rPr lang="en-US" sz="1400" b="0" spc="12" kern="0" dirty="0">
                <a:solidFill>
                  <a:srgbClr val="9297A8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Provide a comprehensive scheduler with a color-coding system to understand upcoming events and their details.</a:t>
            </a:r>
            <a:endParaRPr lang="en-US" sz="1200" dirty="0"/>
          </a:p>
          <a:p>
            <a:pPr algn="ctr" marL="190500" indent="-190500">
              <a:lnSpc>
                <a:spcPts val="2430"/>
              </a:lnSpc>
              <a:buSzPct val="100000"/>
              <a:buChar char="•"/>
            </a:pPr>
            <a:r>
              <a:rPr lang="en-US" sz="1400" b="0" spc="12" kern="0" dirty="0">
                <a:solidFill>
                  <a:srgbClr val="9297A8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Provide a food delivery tracking system for delivery based services</a:t>
            </a:r>
            <a:endParaRPr lang="en-US" sz="1200" dirty="0"/>
          </a:p>
          <a:p>
            <a:pPr algn="ctr" marL="190500" indent="-190500">
              <a:lnSpc>
                <a:spcPts val="2160"/>
              </a:lnSpc>
              <a:buSzPct val="100000"/>
              <a:buChar char="•"/>
            </a:pPr>
            <a:r>
              <a:rPr lang="en-US" sz="1200" b="0" spc="12" kern="0" dirty="0">
                <a:solidFill>
                  <a:srgbClr val="9297A8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Provide more detailed and comprehensive employee management system</a:t>
            </a:r>
            <a:endParaRPr lang="en-US" sz="1200" dirty="0"/>
          </a:p>
        </p:txBody>
      </p:sp>
      <p:pic>
        <p:nvPicPr>
          <p:cNvPr id="5" name="Image 0" descr="https://pitch-assets-ccb95893-de3f-4266-973c-20049231b248.s3.eu-west-1.amazonaws.com/try-pitch-pdf-export-logo.svg">
            <a:hlinkClick r:id="rId3" tooltip=""/>
      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1E22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09274" y="1128003"/>
            <a:ext cx="7935516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/>
            <a:r>
              <a:rPr lang="en-US" sz="4500" b="1" dirty="0">
                <a:solidFill>
                  <a:srgbClr val="FFFFFF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Biblography</a:t>
            </a:r>
            <a:endParaRPr lang="en-US" sz="4500" dirty="0"/>
          </a:p>
        </p:txBody>
      </p:sp>
      <p:sp>
        <p:nvSpPr>
          <p:cNvPr id="4" name="Text 1"/>
          <p:cNvSpPr/>
          <p:nvPr/>
        </p:nvSpPr>
        <p:spPr>
          <a:xfrm>
            <a:off x="476368" y="2390792"/>
            <a:ext cx="8191202" cy="9257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2430"/>
              </a:lnSpc>
            </a:pPr>
            <a:r>
              <a:rPr lang="en-US" sz="1400" b="0" spc="12" kern="0" dirty="0">
                <a:solidFill>
                  <a:srgbClr val="9297A8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https://www.c-sharpcorner.com/csharp-tutorials</a:t>
            </a:r>
            <a:endParaRPr lang="en-US" sz="1200" dirty="0"/>
          </a:p>
          <a:p>
            <a:pPr algn="ctr">
              <a:lnSpc>
                <a:spcPts val="2430"/>
              </a:lnSpc>
            </a:pPr>
            <a:r>
              <a:rPr lang="en-US" sz="1400" b="0" spc="12" kern="0" dirty="0">
                <a:solidFill>
                  <a:srgbClr val="9297A8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https://stackoverflow.com/</a:t>
            </a:r>
            <a:endParaRPr lang="en-US" sz="1200" dirty="0"/>
          </a:p>
          <a:p>
            <a:pPr algn="ctr">
              <a:lnSpc>
                <a:spcPts val="2430"/>
              </a:lnSpc>
            </a:pPr>
            <a:r>
              <a:rPr lang="en-US" sz="1400" b="0" spc="12" kern="0" dirty="0">
                <a:solidFill>
                  <a:srgbClr val="9297A8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https://www.flaticon.com/</a:t>
            </a:r>
            <a:endParaRPr lang="en-US" sz="1200" dirty="0"/>
          </a:p>
        </p:txBody>
      </p:sp>
      <p:pic>
        <p:nvPicPr>
          <p:cNvPr id="5" name="Image 0" descr="https://pitch-assets-ccb95893-de3f-4266-973c-20049231b248.s3.eu-west-1.amazonaws.com/try-pitch-pdf-export-logo.svg">
            <a:hlinkClick r:id="rId3" tooltip=""/>
      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solidFill>
          <a:srgbClr val="1E22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6329" y="2078988"/>
            <a:ext cx="8191202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/>
            <a:r>
              <a:rPr lang="en-US" sz="4500" b="1" dirty="0">
                <a:solidFill>
                  <a:srgbClr val="FFFFFF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Thankyou</a:t>
            </a:r>
            <a:endParaRPr lang="en-US" sz="4500" dirty="0"/>
          </a:p>
        </p:txBody>
      </p:sp>
      <p:pic>
        <p:nvPicPr>
          <p:cNvPr id="4" name="Image 0" descr="https://pitch-assets-ccb95893-de3f-4266-973c-20049231b248.s3.eu-west-1.amazonaws.com/try-pitch-pdf-export-logo.svg">
            <a:hlinkClick r:id="rId3" tooltip=""/>
      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solidFill>
          <a:srgbClr val="0D0E1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pitch-assets-ccb95893-de3f-4266-973c-20049231b248.s3.eu-west-1.amazonaws.com/e77ace16-0c5d-4c12-bf3a-c8e5ee38c03e?pitch-bytes=1023888&amp;pitch-content-type=image%2F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Image 1" descr="https://pitch-assets-ccb95893-de3f-4266-973c-20049231b248.s3.eu-west-1.amazonaws.com/2f9e2d8e-590b-4ba5-bf4d-045861e91daa?pitch-bytes=202963&amp;pitch-content-type=image%2F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3144376" y="3373067"/>
            <a:ext cx="2856374" cy="457020"/>
          </a:xfrm>
          <a:prstGeom prst="rect">
            <a:avLst/>
          </a:prstGeom>
          <a:effectLst>
            <a:outerShdw sx="100000" sy="100000" kx="0" ky="0" algn="bl" rotWithShape="0" blurRad="152400" dist="50800" dir="3780000">
              <a:srgbClr val="000000">
                <a:alpha val="1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1E22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6368" y="869620"/>
            <a:ext cx="8191202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/>
            <a:r>
              <a:rPr lang="en-US" sz="4500" b="1" dirty="0">
                <a:solidFill>
                  <a:srgbClr val="FFFFFF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Company Profile</a:t>
            </a:r>
            <a:endParaRPr lang="en-US" sz="4500" dirty="0"/>
          </a:p>
        </p:txBody>
      </p:sp>
      <p:sp>
        <p:nvSpPr>
          <p:cNvPr id="4" name="Text 1"/>
          <p:cNvSpPr/>
          <p:nvPr/>
        </p:nvSpPr>
        <p:spPr>
          <a:xfrm>
            <a:off x="476368" y="1569712"/>
            <a:ext cx="8191202" cy="2057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2700"/>
              </a:lnSpc>
            </a:pPr>
            <a:endParaRPr lang="en-US" sz="1500" dirty="0"/>
          </a:p>
          <a:p>
            <a:pPr algn="ctr">
              <a:lnSpc>
                <a:spcPts val="2700"/>
              </a:lnSpc>
            </a:pPr>
            <a:r>
              <a:rPr lang="en-US" sz="1500" b="0" spc="12" kern="0" dirty="0">
                <a:solidFill>
                  <a:srgbClr val="9297A8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Name: Hotel Vira &amp; Caterers</a:t>
            </a:r>
            <a:endParaRPr lang="en-US" sz="1500" dirty="0"/>
          </a:p>
          <a:p>
            <a:pPr algn="ctr">
              <a:lnSpc>
                <a:spcPts val="2700"/>
              </a:lnSpc>
            </a:pPr>
            <a:r>
              <a:rPr lang="en-US" sz="1500" b="0" spc="12" kern="0" dirty="0">
                <a:solidFill>
                  <a:srgbClr val="9297A8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Location: Agashi Road, Virar (W)</a:t>
            </a:r>
            <a:endParaRPr lang="en-US" sz="1500" dirty="0"/>
          </a:p>
          <a:p>
            <a:pPr algn="ctr">
              <a:lnSpc>
                <a:spcPts val="2700"/>
              </a:lnSpc>
            </a:pPr>
            <a:r>
              <a:rPr lang="en-US" sz="1500" b="0" spc="12" kern="0" dirty="0">
                <a:solidFill>
                  <a:srgbClr val="9297A8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Contact: 9323912096</a:t>
            </a:r>
            <a:endParaRPr lang="en-US" sz="1500" dirty="0"/>
          </a:p>
          <a:p>
            <a:pPr algn="ctr">
              <a:lnSpc>
                <a:spcPts val="2700"/>
              </a:lnSpc>
            </a:pPr>
            <a:r>
              <a:rPr lang="en-US" sz="1500" b="0" spc="12" kern="0" dirty="0">
                <a:solidFill>
                  <a:srgbClr val="9297A8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Contact Person: Mr. Vikrant Jogle</a:t>
            </a:r>
            <a:endParaRPr lang="en-US" sz="1500" dirty="0"/>
          </a:p>
          <a:p>
            <a:pPr algn="ctr">
              <a:lnSpc>
                <a:spcPts val="2700"/>
              </a:lnSpc>
            </a:pPr>
            <a:r>
              <a:rPr lang="en-US" sz="1500" b="0" spc="12" kern="0" dirty="0">
                <a:solidFill>
                  <a:srgbClr val="9297A8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Type of Company: Restaurant &amp; Catering Business</a:t>
            </a:r>
            <a:endParaRPr lang="en-US" sz="1500" dirty="0"/>
          </a:p>
        </p:txBody>
      </p:sp>
      <p:pic>
        <p:nvPicPr>
          <p:cNvPr id="5" name="Image 0" descr="https://pitch-assets-ccb95893-de3f-4266-973c-20049231b248.s3.eu-west-1.amazonaws.com/try-pitch-pdf-export-logo.svg">
            <a:hlinkClick r:id="rId3" tooltip=""/>
      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1E22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6368" y="869620"/>
            <a:ext cx="8191202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/>
            <a:r>
              <a:rPr lang="en-US" sz="4500" b="1" dirty="0">
                <a:solidFill>
                  <a:srgbClr val="FFFFFF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Current System</a:t>
            </a:r>
            <a:endParaRPr lang="en-US" sz="4500" dirty="0"/>
          </a:p>
        </p:txBody>
      </p:sp>
      <p:sp>
        <p:nvSpPr>
          <p:cNvPr id="4" name="Text 1"/>
          <p:cNvSpPr/>
          <p:nvPr/>
        </p:nvSpPr>
        <p:spPr>
          <a:xfrm>
            <a:off x="476368" y="1886708"/>
            <a:ext cx="8191202" cy="137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marL="190500" indent="-190500">
              <a:lnSpc>
                <a:spcPts val="2700"/>
              </a:lnSpc>
              <a:buSzPct val="100000"/>
              <a:buChar char="•"/>
            </a:pPr>
            <a:r>
              <a:rPr lang="en-US" sz="1500" b="0" spc="12" kern="0" dirty="0">
                <a:solidFill>
                  <a:srgbClr val="9297A8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Manual Order Booking and Scheduling</a:t>
            </a:r>
            <a:endParaRPr lang="en-US" sz="1500" dirty="0"/>
          </a:p>
          <a:p>
            <a:pPr algn="ctr" marL="190500" indent="-190500">
              <a:lnSpc>
                <a:spcPts val="2700"/>
              </a:lnSpc>
              <a:buSzPct val="100000"/>
              <a:buChar char="•"/>
            </a:pPr>
            <a:r>
              <a:rPr lang="en-US" sz="1500" b="0" spc="12" kern="0" dirty="0">
                <a:solidFill>
                  <a:srgbClr val="9297A8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Spending hours creating raw material lists for each event</a:t>
            </a:r>
            <a:endParaRPr lang="en-US" sz="1500" dirty="0"/>
          </a:p>
          <a:p>
            <a:pPr algn="ctr" marL="190500" indent="-190500">
              <a:lnSpc>
                <a:spcPts val="2700"/>
              </a:lnSpc>
              <a:buSzPct val="100000"/>
              <a:buChar char="•"/>
            </a:pPr>
            <a:r>
              <a:rPr lang="en-US" sz="1500" b="0" spc="12" kern="0" dirty="0">
                <a:solidFill>
                  <a:srgbClr val="9297A8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Tedious and Time-Consuming Client Menu Finalization Process</a:t>
            </a:r>
            <a:endParaRPr lang="en-US" sz="1500" dirty="0"/>
          </a:p>
          <a:p>
            <a:pPr algn="ctr" marL="190500" indent="-190500">
              <a:lnSpc>
                <a:spcPts val="2700"/>
              </a:lnSpc>
              <a:buSzPct val="100000"/>
              <a:buChar char="•"/>
            </a:pPr>
            <a:r>
              <a:rPr lang="en-US" sz="1500" b="0" spc="12" kern="0" dirty="0">
                <a:solidFill>
                  <a:srgbClr val="9297A8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Limitations in Creating and Customizing Cater Menu</a:t>
            </a:r>
            <a:endParaRPr lang="en-US" sz="1500" dirty="0"/>
          </a:p>
        </p:txBody>
      </p:sp>
      <p:pic>
        <p:nvPicPr>
          <p:cNvPr id="5" name="Image 0" descr="https://pitch-assets-ccb95893-de3f-4266-973c-20049231b248.s3.eu-west-1.amazonaws.com/try-pitch-pdf-export-logo.svg">
            <a:hlinkClick r:id="rId3" tooltip=""/>
      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1E22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6368" y="352187"/>
            <a:ext cx="8191202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/>
            <a:r>
              <a:rPr lang="en-US" sz="4500" b="1" dirty="0">
                <a:solidFill>
                  <a:srgbClr val="FFFFFF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Proposed System</a:t>
            </a:r>
            <a:endParaRPr lang="en-US" sz="4500" dirty="0"/>
          </a:p>
        </p:txBody>
      </p:sp>
      <p:sp>
        <p:nvSpPr>
          <p:cNvPr id="4" name="Text 1"/>
          <p:cNvSpPr/>
          <p:nvPr/>
        </p:nvSpPr>
        <p:spPr>
          <a:xfrm>
            <a:off x="476368" y="1168844"/>
            <a:ext cx="8191202" cy="36346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marL="190500" indent="-190500">
              <a:lnSpc>
                <a:spcPts val="3240"/>
              </a:lnSpc>
              <a:buSzPct val="100000"/>
              <a:buChar char="•"/>
            </a:pPr>
            <a:r>
              <a:rPr lang="en-US" sz="1800" b="1" spc="12" kern="0" dirty="0">
                <a:solidFill>
                  <a:srgbClr val="9297A8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Event Management</a:t>
            </a:r>
            <a:endParaRPr lang="en-US" sz="1500" dirty="0"/>
          </a:p>
          <a:p>
            <a:pPr algn="ctr">
              <a:lnSpc>
                <a:spcPts val="2700"/>
              </a:lnSpc>
            </a:pPr>
            <a:r>
              <a:rPr lang="en-US" sz="1500" b="0" spc="12" kern="0" dirty="0">
                <a:solidFill>
                  <a:srgbClr val="9297A8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Events</a:t>
            </a:r>
            <a:endParaRPr lang="en-US" sz="1500" dirty="0"/>
          </a:p>
          <a:p>
            <a:pPr algn="ctr">
              <a:lnSpc>
                <a:spcPts val="2700"/>
              </a:lnSpc>
            </a:pPr>
            <a:r>
              <a:rPr lang="en-US" sz="1500" b="0" spc="12" kern="0" dirty="0">
                <a:solidFill>
                  <a:srgbClr val="9297A8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Client Menu</a:t>
            </a:r>
            <a:endParaRPr lang="en-US" sz="1500" dirty="0"/>
          </a:p>
          <a:p>
            <a:pPr algn="ctr">
              <a:lnSpc>
                <a:spcPts val="2700"/>
              </a:lnSpc>
            </a:pPr>
            <a:r>
              <a:rPr lang="en-US" sz="1500" b="0" spc="12" kern="0" dirty="0">
                <a:solidFill>
                  <a:srgbClr val="9297A8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Shopping List</a:t>
            </a:r>
            <a:endParaRPr lang="en-US" sz="1500" dirty="0"/>
          </a:p>
          <a:p>
            <a:pPr algn="ctr" marL="190500" indent="-190500">
              <a:lnSpc>
                <a:spcPts val="3240"/>
              </a:lnSpc>
              <a:buSzPct val="100000"/>
              <a:buChar char="•"/>
            </a:pPr>
            <a:r>
              <a:rPr lang="en-US" sz="1800" b="1" spc="12" kern="0" dirty="0">
                <a:solidFill>
                  <a:srgbClr val="9297A8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Vendors</a:t>
            </a:r>
            <a:endParaRPr lang="en-US" sz="1500" dirty="0"/>
          </a:p>
          <a:p>
            <a:pPr algn="ctr">
              <a:lnSpc>
                <a:spcPts val="2700"/>
              </a:lnSpc>
            </a:pPr>
            <a:r>
              <a:rPr lang="en-US" sz="1500" b="0" spc="12" kern="0" dirty="0">
                <a:solidFill>
                  <a:srgbClr val="9297A8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Vendor Information</a:t>
            </a:r>
            <a:endParaRPr lang="en-US" sz="1500" dirty="0"/>
          </a:p>
          <a:p>
            <a:pPr algn="ctr">
              <a:lnSpc>
                <a:spcPts val="2700"/>
              </a:lnSpc>
            </a:pPr>
            <a:r>
              <a:rPr lang="en-US" sz="1500" b="0" spc="12" kern="0" dirty="0">
                <a:solidFill>
                  <a:srgbClr val="9297A8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Vendor Purchase Details</a:t>
            </a:r>
            <a:endParaRPr lang="en-US" sz="1500" dirty="0"/>
          </a:p>
          <a:p>
            <a:pPr algn="ctr" marL="190500" indent="-190500">
              <a:lnSpc>
                <a:spcPts val="3240"/>
              </a:lnSpc>
              <a:buSzPct val="100000"/>
              <a:buChar char="•"/>
            </a:pPr>
            <a:r>
              <a:rPr lang="en-US" sz="1800" b="1" spc="12" kern="0" dirty="0">
                <a:solidFill>
                  <a:srgbClr val="9297A8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Cater Menu</a:t>
            </a:r>
            <a:endParaRPr lang="en-US" sz="1500" dirty="0"/>
          </a:p>
          <a:p>
            <a:pPr algn="ctr">
              <a:lnSpc>
                <a:spcPts val="2700"/>
              </a:lnSpc>
            </a:pPr>
            <a:r>
              <a:rPr lang="en-US" sz="1500" b="0" spc="12" kern="0" dirty="0">
                <a:solidFill>
                  <a:srgbClr val="9297A8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Create and Customize Menus, Set Price, etc.</a:t>
            </a:r>
            <a:endParaRPr lang="en-US" sz="1500" dirty="0"/>
          </a:p>
          <a:p>
            <a:pPr algn="ctr">
              <a:lnSpc>
                <a:spcPts val="2700"/>
              </a:lnSpc>
            </a:pPr>
            <a:endParaRPr lang="en-US" sz="1500" dirty="0"/>
          </a:p>
        </p:txBody>
      </p:sp>
      <p:pic>
        <p:nvPicPr>
          <p:cNvPr id="5" name="Image 0" descr="https://pitch-assets-ccb95893-de3f-4266-973c-20049231b248.s3.eu-west-1.amazonaws.com/try-pitch-pdf-export-logo.svg">
            <a:hlinkClick r:id="rId3" tooltip=""/>
      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1E22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6368" y="475921"/>
            <a:ext cx="8191202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/>
            <a:r>
              <a:rPr lang="en-US" sz="4500" b="1" dirty="0">
                <a:solidFill>
                  <a:srgbClr val="FFFFFF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Proposed System</a:t>
            </a:r>
            <a:endParaRPr lang="en-US" sz="4500" dirty="0"/>
          </a:p>
        </p:txBody>
      </p:sp>
      <p:sp>
        <p:nvSpPr>
          <p:cNvPr id="4" name="Text 1"/>
          <p:cNvSpPr/>
          <p:nvPr/>
        </p:nvSpPr>
        <p:spPr>
          <a:xfrm>
            <a:off x="476368" y="1821259"/>
            <a:ext cx="8191202" cy="15086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marL="190500" indent="-190500">
              <a:lnSpc>
                <a:spcPts val="3240"/>
              </a:lnSpc>
              <a:buSzPct val="100000"/>
              <a:buChar char="•"/>
            </a:pPr>
            <a:r>
              <a:rPr lang="en-US" sz="1800" b="1" spc="12" kern="0" dirty="0">
                <a:solidFill>
                  <a:srgbClr val="9297A8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Employee Management</a:t>
            </a:r>
            <a:endParaRPr lang="en-US" sz="1500" dirty="0"/>
          </a:p>
          <a:p>
            <a:pPr algn="ctr">
              <a:lnSpc>
                <a:spcPts val="2700"/>
              </a:lnSpc>
            </a:pPr>
            <a:r>
              <a:rPr lang="en-US" sz="1500" b="0" spc="12" kern="0" dirty="0">
                <a:solidFill>
                  <a:srgbClr val="9297A8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Store details about Service and Contract-Based Employees</a:t>
            </a:r>
            <a:endParaRPr lang="en-US" sz="1500" dirty="0"/>
          </a:p>
          <a:p>
            <a:pPr algn="ctr" marL="190500" indent="-190500">
              <a:lnSpc>
                <a:spcPts val="3240"/>
              </a:lnSpc>
              <a:buSzPct val="100000"/>
              <a:buChar char="•"/>
            </a:pPr>
            <a:r>
              <a:rPr lang="en-US" sz="1800" b="1" spc="12" kern="0" dirty="0">
                <a:solidFill>
                  <a:srgbClr val="9297A8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Recipe Book</a:t>
            </a:r>
            <a:endParaRPr lang="en-US" sz="1500" dirty="0"/>
          </a:p>
          <a:p>
            <a:pPr algn="ctr">
              <a:lnSpc>
                <a:spcPts val="2700"/>
              </a:lnSpc>
            </a:pPr>
            <a:r>
              <a:rPr lang="en-US" sz="1500" b="0" spc="12" kern="0" dirty="0">
                <a:solidFill>
                  <a:srgbClr val="9297A8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Create and Store Recipes of Cater Menu, Update, Delete, etc.</a:t>
            </a:r>
            <a:endParaRPr lang="en-US" sz="1500" dirty="0"/>
          </a:p>
        </p:txBody>
      </p:sp>
      <p:pic>
        <p:nvPicPr>
          <p:cNvPr id="5" name="Image 0" descr="https://pitch-assets-ccb95893-de3f-4266-973c-20049231b248.s3.eu-west-1.amazonaws.com/try-pitch-pdf-export-logo.svg">
            <a:hlinkClick r:id="rId3" tooltip=""/>
      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1E22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pitch-assets-ccb95893-de3f-4266-973c-20049231b248.s3.eu-west-1.amazonaws.com/bbacf30e-6539-4f23-89c2-547bb6a46482?pitch-bytes=50603&amp;pitch-content-type=image%2Fpng">    </p:cNvPr>
          <p:cNvPicPr>
            <a:picLocks noChangeAspect="1"/>
          </p:cNvPicPr>
          <p:nvPr/>
        </p:nvPicPr>
        <p:blipFill>
          <a:blip r:embed="rId1"/>
          <a:srcRect l="0" r="0" t="500" b="500"/>
          <a:stretch/>
        </p:blipFill>
        <p:spPr>
          <a:xfrm>
            <a:off x="227296" y="181379"/>
            <a:ext cx="8573262" cy="4785873"/>
          </a:xfrm>
          <a:prstGeom prst="rect">
            <a:avLst/>
          </a:prstGeom>
        </p:spPr>
      </p:pic>
      <p:pic>
        <p:nvPicPr>
          <p:cNvPr id="4" name="Image 1" descr="https://pitch-assets-ccb95893-de3f-4266-973c-20049231b248.s3.eu-west-1.amazonaws.com/try-pitch-pdf-export-logo.svg">
            <a:hlinkClick r:id="rId4" tooltip=""/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1E22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pitch-assets-ccb95893-de3f-4266-973c-20049231b248.s3.eu-west-1.amazonaws.com/ca86c25d-9ca8-4377-85ec-8c277d91a801?pitch-bytes=66839&amp;pitch-content-type=image%2Fpng">    </p:cNvPr>
          <p:cNvPicPr>
            <a:picLocks noChangeAspect="1"/>
          </p:cNvPicPr>
          <p:nvPr/>
        </p:nvPicPr>
        <p:blipFill>
          <a:blip r:embed="rId1"/>
          <a:srcRect l="1370" r="1370" t="0" b="0"/>
          <a:stretch/>
        </p:blipFill>
        <p:spPr>
          <a:xfrm>
            <a:off x="1045347" y="181379"/>
            <a:ext cx="7059866" cy="4785873"/>
          </a:xfrm>
          <a:prstGeom prst="rect">
            <a:avLst/>
          </a:prstGeom>
        </p:spPr>
      </p:pic>
      <p:pic>
        <p:nvPicPr>
          <p:cNvPr id="4" name="Image 1" descr="https://pitch-assets-ccb95893-de3f-4266-973c-20049231b248.s3.eu-west-1.amazonaws.com/try-pitch-pdf-export-logo.svg">
            <a:hlinkClick r:id="rId4" tooltip=""/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1E22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pitch-assets-ccb95893-de3f-4266-973c-20049231b248.s3.eu-west-1.amazonaws.com/50ec3e9b-c84b-453d-9789-bdc3a95a10a4?pitch-bytes=73279&amp;pitch-content-type=image%2Fpng">    </p:cNvPr>
          <p:cNvPicPr>
            <a:picLocks noChangeAspect="1"/>
          </p:cNvPicPr>
          <p:nvPr/>
        </p:nvPicPr>
        <p:blipFill>
          <a:blip r:embed="rId1"/>
          <a:srcRect l="0" r="0" t="906" b="906"/>
          <a:stretch/>
        </p:blipFill>
        <p:spPr>
          <a:xfrm>
            <a:off x="761806" y="89348"/>
            <a:ext cx="7629726" cy="4962121"/>
          </a:xfrm>
          <a:prstGeom prst="rect">
            <a:avLst/>
          </a:prstGeom>
        </p:spPr>
      </p:pic>
      <p:pic>
        <p:nvPicPr>
          <p:cNvPr id="4" name="Image 1" descr="https://pitch-assets-ccb95893-de3f-4266-973c-20049231b248.s3.eu-west-1.amazonaws.com/try-pitch-pdf-export-logo.svg">
            <a:hlinkClick r:id="rId4" tooltip=""/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Presentation</dc:title>
  <dc:subject>PptxGenJS Presentation</dc:subject>
  <dc:creator>Pitch Software GmbH</dc:creator>
  <cp:lastModifiedBy>Pitch Software GmbH</cp:lastModifiedBy>
  <cp:revision>1</cp:revision>
  <dcterms:created xsi:type="dcterms:W3CDTF">2024-10-13T15:47:09Z</dcterms:created>
  <dcterms:modified xsi:type="dcterms:W3CDTF">2024-10-13T15:47:09Z</dcterms:modified>
</cp:coreProperties>
</file>