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bd98956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bd98956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d98956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bd98956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bd98956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bd98956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bd98956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bd98956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kc.palvadi@gmail.com" TargetMode="External"/><Relationship Id="rId7" Type="http://schemas.openxmlformats.org/officeDocument/2006/relationships/hyperlink" Target="mailto:atmakuriganesh1234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aikeerthiv2000@gmail.com" TargetMode="External"/><Relationship Id="rId5" Type="http://schemas.openxmlformats.org/officeDocument/2006/relationships/hyperlink" Target="mailto:klnarayana1726@gmail.com" TargetMode="External"/><Relationship Id="rId4" Type="http://schemas.openxmlformats.org/officeDocument/2006/relationships/hyperlink" Target="mailto:amaraamrutha9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p.unicornplatform.page/email-sentiment-classifi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125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</a:rPr>
              <a:t>MyRealProduct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19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Week 2 - Market Validation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725" y="841500"/>
            <a:ext cx="1380325" cy="1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 Submission: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House </a:t>
            </a:r>
            <a:r>
              <a:rPr lang="en-GB" dirty="0" err="1"/>
              <a:t>color</a:t>
            </a:r>
            <a:r>
              <a:rPr lang="en-GB" dirty="0"/>
              <a:t>: Yellow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Team number: 3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Team lead Email: </a:t>
            </a:r>
            <a:r>
              <a:rPr lang="en-GB" dirty="0">
                <a:hlinkClick r:id="rId3"/>
              </a:rPr>
              <a:t>kkc.palvadi@gmail.com</a:t>
            </a:r>
            <a:r>
              <a:rPr lang="en-GB" dirty="0"/>
              <a:t> 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Other teammates (emails):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     Amrutha Amara - </a:t>
            </a:r>
            <a:r>
              <a:rPr lang="en-GB" b="0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amaraamrutha9@gmail.com</a:t>
            </a:r>
            <a:endParaRPr lang="en-GB" dirty="0">
              <a:solidFill>
                <a:srgbClr val="1155C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     Lakshmi Narayana </a:t>
            </a:r>
            <a:r>
              <a:rPr lang="en-GB" dirty="0" err="1"/>
              <a:t>Kanamarlapudi</a:t>
            </a:r>
            <a:r>
              <a:rPr lang="en-GB" dirty="0"/>
              <a:t> - </a:t>
            </a:r>
            <a:r>
              <a:rPr lang="en-GB" b="0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/>
              </a:rPr>
              <a:t>klnarayana1726@gmail.com</a:t>
            </a:r>
            <a:endParaRPr lang="en-GB" b="0" i="0" dirty="0">
              <a:solidFill>
                <a:srgbClr val="1155CC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1155C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</a:t>
            </a:r>
            <a:r>
              <a:rPr lang="en-GB" dirty="0"/>
              <a:t>Sai Keerthi </a:t>
            </a:r>
            <a:r>
              <a:rPr lang="en-GB" dirty="0" err="1"/>
              <a:t>Vadnala</a:t>
            </a:r>
            <a:r>
              <a:rPr lang="en-GB" dirty="0"/>
              <a:t> - </a:t>
            </a:r>
            <a:r>
              <a:rPr lang="en-GB" b="0" i="0" dirty="0">
                <a:solidFill>
                  <a:srgbClr val="1155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/>
              </a:rPr>
              <a:t>saikeerthiv2000@gmail.com</a:t>
            </a:r>
            <a:endParaRPr lang="en-GB" b="0" i="0" dirty="0">
              <a:solidFill>
                <a:srgbClr val="1155CC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>
                <a:solidFill>
                  <a:srgbClr val="1155C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</a:t>
            </a:r>
            <a:r>
              <a:rPr lang="en-GB" dirty="0"/>
              <a:t>Ganesh </a:t>
            </a:r>
            <a:r>
              <a:rPr lang="en-GB" dirty="0" err="1"/>
              <a:t>Atmakuri</a:t>
            </a:r>
            <a:r>
              <a:rPr lang="en-GB" dirty="0"/>
              <a:t> – </a:t>
            </a:r>
            <a:r>
              <a:rPr lang="en-GB" dirty="0">
                <a:hlinkClick r:id="rId7"/>
              </a:rPr>
              <a:t>atmakuriganesh1234@gmail.com</a:t>
            </a:r>
            <a:endParaRPr lang="en-GB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Common answers from customer interviews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Q1: </a:t>
            </a:r>
            <a:r>
              <a:rPr lang="en-US" dirty="0"/>
              <a:t>What challenges do you face when managing your Gmail inbox?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Ans:</a:t>
            </a:r>
            <a:r>
              <a:rPr lang="en-IN" dirty="0"/>
              <a:t> </a:t>
            </a:r>
            <a:r>
              <a:rPr lang="en-US" dirty="0"/>
              <a:t>Customers generally don't face major challenges, but managing a high volume of emails after a few days can be difficult.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Q2:</a:t>
            </a:r>
            <a:r>
              <a:rPr lang="en-IN" dirty="0"/>
              <a:t> How do you identify and prioritize important emails?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Ans:</a:t>
            </a:r>
            <a:r>
              <a:rPr lang="en-IN" dirty="0"/>
              <a:t> </a:t>
            </a:r>
            <a:r>
              <a:rPr lang="en-US" dirty="0"/>
              <a:t>Customers usually skim through email subject lines to identify and prioritize important messages.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Q3:</a:t>
            </a:r>
            <a:r>
              <a:rPr lang="en-IN" dirty="0"/>
              <a:t> What would help you quickly understand an email’s sentiment?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Ans:</a:t>
            </a:r>
            <a:r>
              <a:rPr lang="en-IN" dirty="0"/>
              <a:t> </a:t>
            </a:r>
            <a:r>
              <a:rPr lang="en-US" dirty="0"/>
              <a:t>Most customers look at the subject line and sender's name to gauge sentiment, though sometimes they need to read the content for clarity.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Q4:</a:t>
            </a:r>
            <a:r>
              <a:rPr lang="en-IN" dirty="0"/>
              <a:t> </a:t>
            </a:r>
            <a:r>
              <a:rPr lang="en-US" dirty="0"/>
              <a:t>Would a tool that categorizes emails by sentiment be useful to you? Why or why not?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Ans:</a:t>
            </a:r>
            <a:r>
              <a:rPr lang="en-US" dirty="0"/>
              <a:t> Customers believe such a tool would be about 75% useful, especially for handling large volumes of emails, though its effectiveness might vary.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Q5:</a:t>
            </a:r>
            <a:r>
              <a:rPr lang="en-US" dirty="0"/>
              <a:t> What concerns do you have about using a sentiment analysis tool in your inbox?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Ans:</a:t>
            </a:r>
            <a:r>
              <a:rPr lang="en-US" dirty="0"/>
              <a:t> Customers are concerned about potentially misclassifying spam or scam emails as positive. They also worry about whether the tool stores and uses the content of their emails for classification.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b="1" dirty="0"/>
              <a:t>Q6:</a:t>
            </a:r>
            <a:r>
              <a:rPr lang="en-IN" dirty="0"/>
              <a:t> </a:t>
            </a:r>
            <a:r>
              <a:rPr lang="en-US" dirty="0"/>
              <a:t>Do you use other tools or extensions to manage your emails?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Ans:</a:t>
            </a:r>
            <a:r>
              <a:rPr lang="en-US" dirty="0"/>
              <a:t> Most customers generally do not use other tools or extensions for email management.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 2: Google trends &amp; Online forum analysis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D823BC5-0899-928C-7F1A-267EFD52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9144000" cy="4085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5C7C-C62F-8B7E-4CF6-A764E117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1184-0C03-7BA5-7905-93BDA5EA5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B59FE1F-04C7-9B1F-5761-797F5F76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Create a Landing Page &amp; Build a Waitlist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Link to the landing page: </a:t>
            </a:r>
            <a:r>
              <a:rPr lang="en-GB" dirty="0">
                <a:hlinkClick r:id="rId3"/>
              </a:rPr>
              <a:t>https://mrp.unicornplatform.page/email-sentiment-classifier/</a:t>
            </a:r>
            <a:r>
              <a:rPr lang="en-GB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Methods used to Market the landing page: Used social media platforms such as Instagram, Facebook, LinkedIn, and WhatsApp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Number of waitlists?: 54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378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Week 2 Submission:</vt:lpstr>
      <vt:lpstr>Step 1: Common answers from customer interviews</vt:lpstr>
      <vt:lpstr>Step 2: Google trends &amp; Online forum analysis    </vt:lpstr>
      <vt:lpstr>PowerPoint Presentation</vt:lpstr>
      <vt:lpstr>Step 3: Create a Landing Page &amp; Build a Waitlist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Chaitanya</dc:creator>
  <cp:lastModifiedBy>Atmakuri, Ganesh (atmakugh)</cp:lastModifiedBy>
  <cp:revision>7</cp:revision>
  <dcterms:modified xsi:type="dcterms:W3CDTF">2024-08-02T16:35:36Z</dcterms:modified>
</cp:coreProperties>
</file>