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D10335-0296-4E91-9A1F-21654F96368F}" v="46" dt="2023-04-29T06:59:31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2688" y="-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kai Yutaro" userId="72c988bf6e9f1eb5" providerId="LiveId" clId="{EED10335-0296-4E91-9A1F-21654F96368F}"/>
    <pc:docChg chg="undo custSel modSld">
      <pc:chgData name="Nakai Yutaro" userId="72c988bf6e9f1eb5" providerId="LiveId" clId="{EED10335-0296-4E91-9A1F-21654F96368F}" dt="2023-04-29T06:59:37.111" v="218" actId="478"/>
      <pc:docMkLst>
        <pc:docMk/>
      </pc:docMkLst>
      <pc:sldChg chg="addSp delSp modSp mod">
        <pc:chgData name="Nakai Yutaro" userId="72c988bf6e9f1eb5" providerId="LiveId" clId="{EED10335-0296-4E91-9A1F-21654F96368F}" dt="2023-04-29T06:59:37.111" v="218" actId="478"/>
        <pc:sldMkLst>
          <pc:docMk/>
          <pc:sldMk cId="874634768" sldId="256"/>
        </pc:sldMkLst>
        <pc:spChg chg="add del mod">
          <ac:chgData name="Nakai Yutaro" userId="72c988bf6e9f1eb5" providerId="LiveId" clId="{EED10335-0296-4E91-9A1F-21654F96368F}" dt="2023-04-29T06:53:20.497" v="119" actId="478"/>
          <ac:spMkLst>
            <pc:docMk/>
            <pc:sldMk cId="874634768" sldId="256"/>
            <ac:spMk id="4" creationId="{A5480A5E-BDC2-B722-6AE3-325AEED5916B}"/>
          </ac:spMkLst>
        </pc:spChg>
        <pc:spChg chg="add del mod">
          <ac:chgData name="Nakai Yutaro" userId="72c988bf6e9f1eb5" providerId="LiveId" clId="{EED10335-0296-4E91-9A1F-21654F96368F}" dt="2023-04-29T06:57:35.283" v="200" actId="478"/>
          <ac:spMkLst>
            <pc:docMk/>
            <pc:sldMk cId="874634768" sldId="256"/>
            <ac:spMk id="5" creationId="{3A30E062-BE91-2D90-4FAF-A103E2FEB5BA}"/>
          </ac:spMkLst>
        </pc:spChg>
        <pc:spChg chg="add del mod">
          <ac:chgData name="Nakai Yutaro" userId="72c988bf6e9f1eb5" providerId="LiveId" clId="{EED10335-0296-4E91-9A1F-21654F96368F}" dt="2023-04-29T06:53:22.124" v="120" actId="478"/>
          <ac:spMkLst>
            <pc:docMk/>
            <pc:sldMk cId="874634768" sldId="256"/>
            <ac:spMk id="6" creationId="{96D516A3-1262-A4F9-6648-87EBBD6A4986}"/>
          </ac:spMkLst>
        </pc:spChg>
        <pc:spChg chg="add del mod">
          <ac:chgData name="Nakai Yutaro" userId="72c988bf6e9f1eb5" providerId="LiveId" clId="{EED10335-0296-4E91-9A1F-21654F96368F}" dt="2023-04-29T06:39:31.507" v="54" actId="478"/>
          <ac:spMkLst>
            <pc:docMk/>
            <pc:sldMk cId="874634768" sldId="256"/>
            <ac:spMk id="7" creationId="{01B7C9A3-ACEF-78DC-74E9-58091AD1A523}"/>
          </ac:spMkLst>
        </pc:spChg>
        <pc:spChg chg="add del mod">
          <ac:chgData name="Nakai Yutaro" userId="72c988bf6e9f1eb5" providerId="LiveId" clId="{EED10335-0296-4E91-9A1F-21654F96368F}" dt="2023-04-29T06:53:22.124" v="120" actId="478"/>
          <ac:spMkLst>
            <pc:docMk/>
            <pc:sldMk cId="874634768" sldId="256"/>
            <ac:spMk id="8" creationId="{29F255F2-898D-64F0-C23A-84B8BD600D0C}"/>
          </ac:spMkLst>
        </pc:spChg>
        <pc:spChg chg="add del">
          <ac:chgData name="Nakai Yutaro" userId="72c988bf6e9f1eb5" providerId="LiveId" clId="{EED10335-0296-4E91-9A1F-21654F96368F}" dt="2023-04-29T06:51:54.226" v="116" actId="22"/>
          <ac:spMkLst>
            <pc:docMk/>
            <pc:sldMk cId="874634768" sldId="256"/>
            <ac:spMk id="10" creationId="{319B77C2-5704-F939-2DC5-4B49B1F88794}"/>
          </ac:spMkLst>
        </pc:spChg>
        <pc:spChg chg="add del">
          <ac:chgData name="Nakai Yutaro" userId="72c988bf6e9f1eb5" providerId="LiveId" clId="{EED10335-0296-4E91-9A1F-21654F96368F}" dt="2023-04-29T06:52:16.010" v="118" actId="478"/>
          <ac:spMkLst>
            <pc:docMk/>
            <pc:sldMk cId="874634768" sldId="256"/>
            <ac:spMk id="12" creationId="{D624D57A-4F18-8221-286D-041957C88AAE}"/>
          </ac:spMkLst>
        </pc:spChg>
        <pc:spChg chg="add mod">
          <ac:chgData name="Nakai Yutaro" userId="72c988bf6e9f1eb5" providerId="LiveId" clId="{EED10335-0296-4E91-9A1F-21654F96368F}" dt="2023-04-29T06:58:21.164" v="212" actId="208"/>
          <ac:spMkLst>
            <pc:docMk/>
            <pc:sldMk cId="874634768" sldId="256"/>
            <ac:spMk id="15" creationId="{D603C2C9-0F1B-0187-A81C-08898C8F6061}"/>
          </ac:spMkLst>
        </pc:spChg>
        <pc:picChg chg="add mod">
          <ac:chgData name="Nakai Yutaro" userId="72c988bf6e9f1eb5" providerId="LiveId" clId="{EED10335-0296-4E91-9A1F-21654F96368F}" dt="2023-04-29T06:57:48.811" v="202" actId="12788"/>
          <ac:picMkLst>
            <pc:docMk/>
            <pc:sldMk cId="874634768" sldId="256"/>
            <ac:picMk id="14" creationId="{AFD4C1E3-51CA-7BE6-709F-031D6E3219F0}"/>
          </ac:picMkLst>
        </pc:picChg>
        <pc:picChg chg="add del mod">
          <ac:chgData name="Nakai Yutaro" userId="72c988bf6e9f1eb5" providerId="LiveId" clId="{EED10335-0296-4E91-9A1F-21654F96368F}" dt="2023-04-29T06:59:37.111" v="218" actId="478"/>
          <ac:picMkLst>
            <pc:docMk/>
            <pc:sldMk cId="874634768" sldId="256"/>
            <ac:picMk id="17" creationId="{06D69262-3979-80D7-FDF8-36342602FB4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120783-0D6B-BA72-B1DF-3D69507AE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52C9FFB-4A87-D107-0FBD-3183E4029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8D5235-0F28-0CE6-E35C-1E878E36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CB44-9999-4A1A-9D44-812089FB55E3}" type="datetimeFigureOut">
              <a:rPr kumimoji="1" lang="ja-JP" altLang="en-US" smtClean="0"/>
              <a:t>2023/4/29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B03E83-51CF-BF36-A8BB-C6552AF55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2FA9B4-6BCB-2C02-F045-B2AC31C2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A53C-B9E2-481C-9861-C5631AFE95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3541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7DC515-1C5B-9BB5-F146-A62A1059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2885DB2-72E2-6057-A48C-F8119C3AF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26E126-5C37-9DC7-CA7F-A296DEF4C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CB44-9999-4A1A-9D44-812089FB55E3}" type="datetimeFigureOut">
              <a:rPr kumimoji="1" lang="ja-JP" altLang="en-US" smtClean="0"/>
              <a:t>2023/4/29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BDFDE6-9E64-B197-83CF-3D20FC254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E75D5F-AEA8-5AD9-0012-50790EF8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A53C-B9E2-481C-9861-C5631AFE95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843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344F426-2FEB-2C8E-9C37-90D5C47FD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69F7D1-84C0-A5B9-D3A9-5B49D4754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24DC85-C398-9C8B-EADF-B68795185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CB44-9999-4A1A-9D44-812089FB55E3}" type="datetimeFigureOut">
              <a:rPr kumimoji="1" lang="ja-JP" altLang="en-US" smtClean="0"/>
              <a:t>2023/4/29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E7E018-23A7-E335-AFA8-D261C330D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BD6E75-1DDC-BBBA-1C29-7651AEA4A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A53C-B9E2-481C-9861-C5631AFE95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920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5C18CD-DCF9-EFB8-27FB-F7FA25FAD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E2DE55-7312-40E3-52FF-69B170085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9630BE-E29D-303A-9692-3365BDB62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CB44-9999-4A1A-9D44-812089FB55E3}" type="datetimeFigureOut">
              <a:rPr kumimoji="1" lang="ja-JP" altLang="en-US" smtClean="0"/>
              <a:t>2023/4/29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F32E01-AE17-06E4-E0ED-705D526F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C4425C-B60D-3804-9B05-4104BA4E9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A53C-B9E2-481C-9861-C5631AFE95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8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962EDC-D560-9AF9-A134-63615E6A9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565301-495C-9CC1-A522-D9B0F0A06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17E405-D05B-83B8-F22C-22A2ADC77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CB44-9999-4A1A-9D44-812089FB55E3}" type="datetimeFigureOut">
              <a:rPr kumimoji="1" lang="ja-JP" altLang="en-US" smtClean="0"/>
              <a:t>2023/4/29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9E8E40-C081-0E3F-7D39-2D0B5EEB6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199A8D-8D3A-4957-8817-125866704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A53C-B9E2-481C-9861-C5631AFE95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9068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3C9412-9EFB-9106-EA49-651A53516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366C86-A3C4-2BBA-EBAE-A45C4F8BC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2FF9E5-563B-D323-622A-3AB73F2E6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F23E66-946E-E76A-2BB2-0F000B46B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CB44-9999-4A1A-9D44-812089FB55E3}" type="datetimeFigureOut">
              <a:rPr kumimoji="1" lang="ja-JP" altLang="en-US" smtClean="0"/>
              <a:t>2023/4/29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E969A8-4729-564F-8E13-71D2F28F6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218D12-145B-F1DE-6822-65D39029D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A53C-B9E2-481C-9861-C5631AFE95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382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901871-8C29-38DE-CD5D-D2307692F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54AA88-6B03-107E-5034-8CCF6E033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1BF08D3-75F2-C062-9BCA-A0053E23A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47B69A-02BA-3594-AC1B-07184FF76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23BA4D6-4ACE-DD29-9B93-7C122B2316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9A370E7-B748-8859-8B85-D273844B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CB44-9999-4A1A-9D44-812089FB55E3}" type="datetimeFigureOut">
              <a:rPr kumimoji="1" lang="ja-JP" altLang="en-US" smtClean="0"/>
              <a:t>2023/4/29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9B9F282-7F96-D2AE-3B99-EBB647D2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3C0589E-7EE9-5292-9502-C58623CC0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A53C-B9E2-481C-9861-C5631AFE95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10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6A842F-2E64-3196-7587-8510EE9F9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78AC4DE-9FA3-0759-3B17-F20301FD2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CB44-9999-4A1A-9D44-812089FB55E3}" type="datetimeFigureOut">
              <a:rPr kumimoji="1" lang="ja-JP" altLang="en-US" smtClean="0"/>
              <a:t>2023/4/29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CB4BBCB-D899-B7A3-5802-6A21D62F7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EC9359-C818-9BB6-A427-BAAC26C9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A53C-B9E2-481C-9861-C5631AFE95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433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51CD30F-CC7E-D895-3D95-F6A1461EB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CB44-9999-4A1A-9D44-812089FB55E3}" type="datetimeFigureOut">
              <a:rPr kumimoji="1" lang="ja-JP" altLang="en-US" smtClean="0"/>
              <a:t>2023/4/29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83A39E7-E0B9-52F6-29FF-6191A3B06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74CD44-F2AD-8550-3244-7928B4C2E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A53C-B9E2-481C-9861-C5631AFE95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3103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6FF8CD-F74C-E886-D488-4263D38C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AEC880-E024-2856-836A-410EF00EC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AFDE58-918D-A788-7CA8-5008BEC7D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806FC4-59DC-753D-B4BD-F275B0759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CB44-9999-4A1A-9D44-812089FB55E3}" type="datetimeFigureOut">
              <a:rPr kumimoji="1" lang="ja-JP" altLang="en-US" smtClean="0"/>
              <a:t>2023/4/29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5561A8-8498-82DF-57CF-529884D0A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7136B9-DDA3-9203-F8E3-4020033DD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A53C-B9E2-481C-9861-C5631AFE95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54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3CF0AE-51F3-AE86-A523-FE17BFB63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D635188-B2EF-0ED6-F93D-F46CB0770A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47CAA7E-9233-721B-4CE1-B30EF2C90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F74A30-2A73-D237-5A56-234A91241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CB44-9999-4A1A-9D44-812089FB55E3}" type="datetimeFigureOut">
              <a:rPr kumimoji="1" lang="ja-JP" altLang="en-US" smtClean="0"/>
              <a:t>2023/4/29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F1729B-FB0F-55BC-AD1C-C6C7F480E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800270-F742-9C66-AB03-F1563E969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A53C-B9E2-481C-9861-C5631AFE95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31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8106141-CA9E-72A0-C835-E66EEA10E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3D97A8-9F26-AF26-24F5-DFD6213B3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49FA18-6295-0846-CCB5-8A8D1F295A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CCB44-9999-4A1A-9D44-812089FB55E3}" type="datetimeFigureOut">
              <a:rPr kumimoji="1" lang="ja-JP" altLang="en-US" smtClean="0"/>
              <a:t>2023/4/29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19EFB8-16B2-DFAE-A474-8EC8459E4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D4EADB-EDE2-545C-03D4-FB3588CF60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8A53C-B9E2-481C-9861-C5631AFE95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00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AFD4C1E3-51CA-7BE6-709F-031D6E321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11" b="98680" l="7616" r="98675">
                        <a14:foregroundMark x1="8940" y1="48845" x2="8940" y2="48845"/>
                        <a14:foregroundMark x1="42384" y1="8911" x2="42384" y2="8911"/>
                        <a14:foregroundMark x1="48675" y1="5611" x2="48675" y2="5611"/>
                        <a14:foregroundMark x1="7616" y1="46205" x2="7616" y2="46205"/>
                        <a14:foregroundMark x1="50662" y1="79208" x2="50909" y2="91749"/>
                        <a14:foregroundMark x1="31126" y1="59406" x2="53974" y2="62376"/>
                        <a14:foregroundMark x1="53974" y1="62376" x2="68212" y2="60726"/>
                        <a14:backgroundMark x1="78146" y1="94389" x2="93377" y2="87789"/>
                        <a14:backgroundMark x1="37086" y1="97360" x2="60927" y2="98020"/>
                        <a14:backgroundMark x1="60927" y1="98020" x2="70530" y2="97690"/>
                        <a14:backgroundMark x1="74834" y1="95380" x2="85099" y2="87129"/>
                        <a14:backgroundMark x1="72517" y1="97360" x2="75497" y2="95710"/>
                        <a14:backgroundMark x1="74834" y1="96370" x2="72848" y2="96040"/>
                        <a14:backgroundMark x1="75828" y1="93069" x2="70199" y2="98350"/>
                        <a14:backgroundMark x1="35762" y1="96700" x2="38079" y2="97690"/>
                        <a14:backgroundMark x1="93046" y1="96370" x2="91722" y2="85149"/>
                        <a14:backgroundMark x1="93709" y1="82178" x2="91722" y2="97690"/>
                        <a14:backgroundMark x1="86424" y1="89109" x2="97020" y2="78218"/>
                        <a14:backgroundMark x1="86424" y1="83828" x2="90066" y2="83828"/>
                        <a14:backgroundMark x1="96689" y1="66007" x2="98013" y2="41914"/>
                        <a14:backgroundMark x1="98013" y1="41914" x2="97351" y2="40264"/>
                        <a14:backgroundMark x1="97020" y1="39604" x2="97020" y2="49505"/>
                        <a14:backgroundMark x1="98344" y1="47855" x2="98344" y2="7623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48569" y="1883945"/>
            <a:ext cx="2301439" cy="230906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5" name="楕円 14">
            <a:extLst>
              <a:ext uri="{FF2B5EF4-FFF2-40B4-BE49-F238E27FC236}">
                <a16:creationId xmlns:a16="http://schemas.microsoft.com/office/drawing/2014/main" id="{D603C2C9-0F1B-0187-A81C-08898C8F6061}"/>
              </a:ext>
            </a:extLst>
          </p:cNvPr>
          <p:cNvSpPr/>
          <p:nvPr/>
        </p:nvSpPr>
        <p:spPr>
          <a:xfrm>
            <a:off x="3154686" y="1993873"/>
            <a:ext cx="2089205" cy="2089205"/>
          </a:xfrm>
          <a:prstGeom prst="ellipse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634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Nakai Yutaro</dc:creator>
  <cp:lastModifiedBy>Nakai Yutaro</cp:lastModifiedBy>
  <cp:revision>1</cp:revision>
  <dcterms:created xsi:type="dcterms:W3CDTF">2023-04-29T06:35:22Z</dcterms:created>
  <dcterms:modified xsi:type="dcterms:W3CDTF">2023-04-29T06:59:39Z</dcterms:modified>
</cp:coreProperties>
</file>