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10335-0296-4E91-9A1F-21654F96368F}" v="46" dt="2023-04-29T06:59:3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EED10335-0296-4E91-9A1F-21654F96368F}"/>
    <pc:docChg chg="undo custSel modSld">
      <pc:chgData name="Nakai Yutaro" userId="72c988bf6e9f1eb5" providerId="LiveId" clId="{EED10335-0296-4E91-9A1F-21654F96368F}" dt="2023-04-29T06:59:37.111" v="218" actId="478"/>
      <pc:docMkLst>
        <pc:docMk/>
      </pc:docMkLst>
      <pc:sldChg chg="addSp delSp modSp mod">
        <pc:chgData name="Nakai Yutaro" userId="72c988bf6e9f1eb5" providerId="LiveId" clId="{EED10335-0296-4E91-9A1F-21654F96368F}" dt="2023-04-29T06:59:37.111" v="218" actId="478"/>
        <pc:sldMkLst>
          <pc:docMk/>
          <pc:sldMk cId="874634768" sldId="256"/>
        </pc:sldMkLst>
        <pc:spChg chg="add del mod">
          <ac:chgData name="Nakai Yutaro" userId="72c988bf6e9f1eb5" providerId="LiveId" clId="{EED10335-0296-4E91-9A1F-21654F96368F}" dt="2023-04-29T06:53:20.497" v="119" actId="478"/>
          <ac:spMkLst>
            <pc:docMk/>
            <pc:sldMk cId="874634768" sldId="256"/>
            <ac:spMk id="4" creationId="{A5480A5E-BDC2-B722-6AE3-325AEED5916B}"/>
          </ac:spMkLst>
        </pc:spChg>
        <pc:spChg chg="add del mod">
          <ac:chgData name="Nakai Yutaro" userId="72c988bf6e9f1eb5" providerId="LiveId" clId="{EED10335-0296-4E91-9A1F-21654F96368F}" dt="2023-04-29T06:57:35.283" v="200" actId="478"/>
          <ac:spMkLst>
            <pc:docMk/>
            <pc:sldMk cId="874634768" sldId="256"/>
            <ac:spMk id="5" creationId="{3A30E062-BE91-2D90-4FAF-A103E2FEB5BA}"/>
          </ac:spMkLst>
        </pc:spChg>
        <pc:spChg chg="add del mod">
          <ac:chgData name="Nakai Yutaro" userId="72c988bf6e9f1eb5" providerId="LiveId" clId="{EED10335-0296-4E91-9A1F-21654F96368F}" dt="2023-04-29T06:53:22.124" v="120" actId="478"/>
          <ac:spMkLst>
            <pc:docMk/>
            <pc:sldMk cId="874634768" sldId="256"/>
            <ac:spMk id="6" creationId="{96D516A3-1262-A4F9-6648-87EBBD6A4986}"/>
          </ac:spMkLst>
        </pc:spChg>
        <pc:spChg chg="add del mod">
          <ac:chgData name="Nakai Yutaro" userId="72c988bf6e9f1eb5" providerId="LiveId" clId="{EED10335-0296-4E91-9A1F-21654F96368F}" dt="2023-04-29T06:39:31.507" v="54" actId="478"/>
          <ac:spMkLst>
            <pc:docMk/>
            <pc:sldMk cId="874634768" sldId="256"/>
            <ac:spMk id="7" creationId="{01B7C9A3-ACEF-78DC-74E9-58091AD1A523}"/>
          </ac:spMkLst>
        </pc:spChg>
        <pc:spChg chg="add del mod">
          <ac:chgData name="Nakai Yutaro" userId="72c988bf6e9f1eb5" providerId="LiveId" clId="{EED10335-0296-4E91-9A1F-21654F96368F}" dt="2023-04-29T06:53:22.124" v="120" actId="478"/>
          <ac:spMkLst>
            <pc:docMk/>
            <pc:sldMk cId="874634768" sldId="256"/>
            <ac:spMk id="8" creationId="{29F255F2-898D-64F0-C23A-84B8BD600D0C}"/>
          </ac:spMkLst>
        </pc:spChg>
        <pc:spChg chg="add del">
          <ac:chgData name="Nakai Yutaro" userId="72c988bf6e9f1eb5" providerId="LiveId" clId="{EED10335-0296-4E91-9A1F-21654F96368F}" dt="2023-04-29T06:51:54.226" v="116" actId="22"/>
          <ac:spMkLst>
            <pc:docMk/>
            <pc:sldMk cId="874634768" sldId="256"/>
            <ac:spMk id="10" creationId="{319B77C2-5704-F939-2DC5-4B49B1F88794}"/>
          </ac:spMkLst>
        </pc:spChg>
        <pc:spChg chg="add del">
          <ac:chgData name="Nakai Yutaro" userId="72c988bf6e9f1eb5" providerId="LiveId" clId="{EED10335-0296-4E91-9A1F-21654F96368F}" dt="2023-04-29T06:52:16.010" v="118" actId="478"/>
          <ac:spMkLst>
            <pc:docMk/>
            <pc:sldMk cId="874634768" sldId="256"/>
            <ac:spMk id="12" creationId="{D624D57A-4F18-8221-286D-041957C88AAE}"/>
          </ac:spMkLst>
        </pc:spChg>
        <pc:spChg chg="add mod">
          <ac:chgData name="Nakai Yutaro" userId="72c988bf6e9f1eb5" providerId="LiveId" clId="{EED10335-0296-4E91-9A1F-21654F96368F}" dt="2023-04-29T06:58:21.164" v="212" actId="208"/>
          <ac:spMkLst>
            <pc:docMk/>
            <pc:sldMk cId="874634768" sldId="256"/>
            <ac:spMk id="15" creationId="{D603C2C9-0F1B-0187-A81C-08898C8F6061}"/>
          </ac:spMkLst>
        </pc:spChg>
        <pc:picChg chg="add mod">
          <ac:chgData name="Nakai Yutaro" userId="72c988bf6e9f1eb5" providerId="LiveId" clId="{EED10335-0296-4E91-9A1F-21654F96368F}" dt="2023-04-29T06:57:48.811" v="202" actId="12788"/>
          <ac:picMkLst>
            <pc:docMk/>
            <pc:sldMk cId="874634768" sldId="256"/>
            <ac:picMk id="14" creationId="{AFD4C1E3-51CA-7BE6-709F-031D6E3219F0}"/>
          </ac:picMkLst>
        </pc:picChg>
        <pc:picChg chg="add del mod">
          <ac:chgData name="Nakai Yutaro" userId="72c988bf6e9f1eb5" providerId="LiveId" clId="{EED10335-0296-4E91-9A1F-21654F96368F}" dt="2023-04-29T06:59:37.111" v="218" actId="478"/>
          <ac:picMkLst>
            <pc:docMk/>
            <pc:sldMk cId="874634768" sldId="256"/>
            <ac:picMk id="17" creationId="{06D69262-3979-80D7-FDF8-36342602FB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20783-0D6B-BA72-B1DF-3D69507A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2C9FFB-4A87-D107-0FBD-3183E402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8D5235-0F28-0CE6-E35C-1E878E36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03E83-51CF-BF36-A8BB-C6552AF5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FA9B4-6BCB-2C02-F045-B2AC31C2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54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C515-1C5B-9BB5-F146-A62A105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85DB2-72E2-6057-A48C-F8119C3A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26E126-5C37-9DC7-CA7F-A296DEF4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DFDE6-9E64-B197-83CF-3D20FC25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75D5F-AEA8-5AD9-0012-50790EF8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84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44F426-2FEB-2C8E-9C37-90D5C47FD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9F7D1-84C0-A5B9-D3A9-5B49D4754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4DC85-C398-9C8B-EADF-B6879518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E018-23A7-E335-AFA8-D261C330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D6E75-1DDC-BBBA-1C29-7651AEA4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C18CD-DCF9-EFB8-27FB-F7FA25FA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2DE55-7312-40E3-52FF-69B17008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630BE-E29D-303A-9692-3365BDB6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32E01-AE17-06E4-E0ED-705D526F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4425C-B60D-3804-9B05-4104BA4E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62EDC-D560-9AF9-A134-63615E6A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65301-495C-9CC1-A522-D9B0F0A0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7E405-D05B-83B8-F22C-22A2ADC7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E8E40-C081-0E3F-7D39-2D0B5EE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99A8D-8D3A-4957-8817-12586670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0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C9412-9EFB-9106-EA49-651A5351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366C86-A3C4-2BBA-EBAE-A45C4F8BC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2FF9E5-563B-D323-622A-3AB73F2E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23E66-946E-E76A-2BB2-0F000B4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E969A8-4729-564F-8E13-71D2F28F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218D12-145B-F1DE-6822-65D39029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01871-8C29-38DE-CD5D-D2307692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4AA88-6B03-107E-5034-8CCF6E03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BF08D3-75F2-C062-9BCA-A0053E23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7B69A-02BA-3594-AC1B-07184FF76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BA4D6-4ACE-DD29-9B93-7C122B231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A370E7-B748-8859-8B85-D273844B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B9F282-7F96-D2AE-3B99-EBB647D2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C0589E-7EE9-5292-9502-C58623CC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A842F-2E64-3196-7587-8510EE9F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8AC4DE-9FA3-0759-3B17-F20301FD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B4BBCB-D899-B7A3-5802-6A21D62F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C9359-C818-9BB6-A427-BAAC26C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3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1CD30F-CC7E-D895-3D95-F6A1461E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3A39E7-E0B9-52F6-29FF-6191A3B0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4CD44-F2AD-8550-3244-7928B4C2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FF8CD-F74C-E886-D488-4263D38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EC880-E024-2856-836A-410EF00E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AFDE58-918D-A788-7CA8-5008BEC7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806FC4-59DC-753D-B4BD-F275B07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5561A8-8498-82DF-57CF-529884D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7136B9-DDA3-9203-F8E3-4020033D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4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F0AE-51F3-AE86-A523-FE17BFB6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35188-B2EF-0ED6-F93D-F46CB0770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7CAA7E-9233-721B-4CE1-B30EF2C9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74A30-2A73-D237-5A56-234A9124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1729B-FB0F-55BC-AD1C-C6C7F480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00270-F742-9C66-AB03-F1563E9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3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106141-CA9E-72A0-C835-E66EEA1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D97A8-9F26-AF26-24F5-DFD6213B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9FA18-6295-0846-CCB5-8A8D1F295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CB44-9999-4A1A-9D44-812089FB55E3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9EFB8-16B2-DFAE-A474-8EC8459E4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4EADB-EDE2-545C-03D4-FB3588CF6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A53C-B9E2-481C-9861-C5631AFE95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0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878E2A2-A127-2A37-98F8-BED8AEC2531F}"/>
              </a:ext>
            </a:extLst>
          </p:cNvPr>
          <p:cNvGrpSpPr/>
          <p:nvPr/>
        </p:nvGrpSpPr>
        <p:grpSpPr>
          <a:xfrm>
            <a:off x="482651" y="559424"/>
            <a:ext cx="2301439" cy="2309060"/>
            <a:chOff x="697255" y="839343"/>
            <a:chExt cx="2301439" cy="230906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FD4C1E3-51CA-7BE6-709F-031D6E321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611" b="98680" l="7616" r="98675">
                          <a14:foregroundMark x1="8940" y1="48845" x2="8940" y2="48845"/>
                          <a14:foregroundMark x1="42384" y1="8911" x2="42384" y2="8911"/>
                          <a14:foregroundMark x1="48675" y1="5611" x2="48675" y2="5611"/>
                          <a14:foregroundMark x1="7616" y1="46205" x2="7616" y2="46205"/>
                          <a14:foregroundMark x1="50662" y1="79208" x2="50909" y2="91749"/>
                          <a14:foregroundMark x1="31126" y1="59406" x2="53974" y2="62376"/>
                          <a14:foregroundMark x1="53974" y1="62376" x2="68212" y2="60726"/>
                          <a14:backgroundMark x1="78146" y1="94389" x2="93377" y2="87789"/>
                          <a14:backgroundMark x1="37086" y1="97360" x2="60927" y2="98020"/>
                          <a14:backgroundMark x1="60927" y1="98020" x2="70530" y2="97690"/>
                          <a14:backgroundMark x1="74834" y1="95380" x2="85099" y2="87129"/>
                          <a14:backgroundMark x1="72517" y1="97360" x2="75497" y2="95710"/>
                          <a14:backgroundMark x1="74834" y1="96370" x2="72848" y2="96040"/>
                          <a14:backgroundMark x1="75828" y1="93069" x2="70199" y2="98350"/>
                          <a14:backgroundMark x1="35762" y1="96700" x2="38079" y2="97690"/>
                          <a14:backgroundMark x1="93046" y1="96370" x2="91722" y2="85149"/>
                          <a14:backgroundMark x1="93709" y1="82178" x2="91722" y2="97690"/>
                          <a14:backgroundMark x1="86424" y1="89109" x2="97020" y2="78218"/>
                          <a14:backgroundMark x1="86424" y1="83828" x2="90066" y2="83828"/>
                          <a14:backgroundMark x1="96689" y1="66007" x2="98013" y2="41914"/>
                          <a14:backgroundMark x1="98013" y1="41914" x2="97351" y2="40264"/>
                          <a14:backgroundMark x1="97020" y1="39604" x2="97020" y2="49505"/>
                          <a14:backgroundMark x1="98344" y1="47855" x2="98344" y2="762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7255" y="839343"/>
              <a:ext cx="2301439" cy="2309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603C2C9-0F1B-0187-A81C-08898C8F6061}"/>
                </a:ext>
              </a:extLst>
            </p:cNvPr>
            <p:cNvSpPr/>
            <p:nvPr/>
          </p:nvSpPr>
          <p:spPr>
            <a:xfrm>
              <a:off x="803371" y="949270"/>
              <a:ext cx="2089205" cy="2089205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B841DFAA-1AF6-B210-8C7C-5C73D30F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1" b="96926" l="4037" r="94410">
                        <a14:foregroundMark x1="43634" y1="7120" x2="21584" y2="17799"/>
                        <a14:foregroundMark x1="21584" y1="17799" x2="7919" y2="39644"/>
                        <a14:foregroundMark x1="7919" y1="39644" x2="6988" y2="44337"/>
                        <a14:foregroundMark x1="7919" y1="37540" x2="12422" y2="26537"/>
                        <a14:foregroundMark x1="12422" y1="26537" x2="33540" y2="10194"/>
                        <a14:foregroundMark x1="33540" y1="10194" x2="44410" y2="5340"/>
                        <a14:foregroundMark x1="44410" y1="5340" x2="54503" y2="5016"/>
                        <a14:foregroundMark x1="54503" y1="5016" x2="55435" y2="4531"/>
                        <a14:foregroundMark x1="55435" y1="4531" x2="65839" y2="8900"/>
                        <a14:foregroundMark x1="65839" y1="8900" x2="65839" y2="8900"/>
                        <a14:foregroundMark x1="59783" y1="4693" x2="85870" y2="22330"/>
                        <a14:foregroundMark x1="85870" y1="22330" x2="87733" y2="26375"/>
                        <a14:foregroundMark x1="87733" y1="26375" x2="92081" y2="37379"/>
                        <a14:foregroundMark x1="92081" y1="37379" x2="92391" y2="43204"/>
                        <a14:foregroundMark x1="92857" y1="39806" x2="94565" y2="60680"/>
                        <a14:foregroundMark x1="94565" y1="60680" x2="83851" y2="80097"/>
                        <a14:foregroundMark x1="83851" y1="80097" x2="83540" y2="80421"/>
                        <a14:foregroundMark x1="63043" y1="93851" x2="33540" y2="92557"/>
                        <a14:foregroundMark x1="33540" y1="92557" x2="33540" y2="92557"/>
                        <a14:foregroundMark x1="35559" y1="93689" x2="52640" y2="96926"/>
                        <a14:foregroundMark x1="4037" y1="49191" x2="4037" y2="49191"/>
                        <a14:foregroundMark x1="4037" y1="51133" x2="4037" y2="51133"/>
                        <a14:foregroundMark x1="4037" y1="50324" x2="4193" y2="54045"/>
                        <a14:foregroundMark x1="4193" y1="49191" x2="4969" y2="44498"/>
                        <a14:foregroundMark x1="5901" y1="44013" x2="4193" y2="47573"/>
                        <a14:foregroundMark x1="4037" y1="47896" x2="4037" y2="47896"/>
                        <a14:foregroundMark x1="3882" y1="46602" x2="3882" y2="46602"/>
                        <a14:foregroundMark x1="3882" y1="45631" x2="3882" y2="45631"/>
                        <a14:foregroundMark x1="3882" y1="53560" x2="3882" y2="53560"/>
                        <a14:foregroundMark x1="3882" y1="45631" x2="3882" y2="45631"/>
                        <a14:foregroundMark x1="3882" y1="45955" x2="3882" y2="45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2148" y="813424"/>
            <a:ext cx="2026966" cy="19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3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2</cp:revision>
  <dcterms:created xsi:type="dcterms:W3CDTF">2023-04-29T06:35:22Z</dcterms:created>
  <dcterms:modified xsi:type="dcterms:W3CDTF">2023-05-01T04:39:48Z</dcterms:modified>
</cp:coreProperties>
</file>