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66BB5-35E4-7688-5829-F23EB28B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9F419-D82D-301C-D3A0-A1F0BE85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794EE-AD7C-6BC3-6F7E-40B5896A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91AED0-338B-2FBB-A63B-CDFFCED1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829D1-D95C-D746-29D3-A15908D6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3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BF5E-0BEE-0BEA-2473-FD8CB3E1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11A37A-BFF6-8817-BB59-2AD03EC5A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2BA7D-67E1-B342-5378-DC096151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E1B61-33BB-AB2F-A087-88901536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52821-ACE3-E1CF-A595-7684B48C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872F24-98E7-8091-CD1E-198A2F02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F7B17A-4E7B-EE51-7665-9D67239F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46173-415E-528C-D9E5-E637C671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84B55-3D6E-AADB-93FA-7EFC2ADE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464BC-7E62-239B-0BFF-36479D97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D4882-47B4-72FC-C56A-04E1E04A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DF204-3761-2FEB-7E7D-C1B70B3E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4130-EE70-9514-63AB-8723461D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9E6CBD-B986-F39C-8004-127F4D4E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18967-9CA2-9BF4-72C6-A9B76F42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9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6FAB-B84A-5FAF-6F08-4004B59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214010-7A2C-4B1B-C3BF-FFF18C7D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BE89D-2A90-E0B1-8D06-AE5864E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BCA81-EEC0-15B1-AB15-2AC6C69A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1D03B-33ED-0D02-417A-C615A4F2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2DA20-D610-9D57-F8B6-4981FC6C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C029E1-053E-E8BE-2399-E5F32466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A781AF-2195-A1DA-0728-C1BD8B42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EB7CB-14BF-5E62-F7DD-4333F3B5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5299F2-5E4C-9A3A-C090-FE1BA15D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A23AC0-E3B7-D8BB-69F4-E917E951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94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F64A1-3F96-32A7-F2BB-279FB15D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CBCE3-30A8-C997-0F15-15438C34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D4B49A-3B6F-D978-4748-B6EDEB9B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4A9580-FD15-F6D6-4AF6-FFF5FB9CA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B92A4E-3DFD-A6D6-535A-4BBC763AF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576067-EB31-AFB6-ED34-01661DFF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E5FE6B-8EDF-A5BD-2642-C64BAA6A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6FBAC4-539A-54B3-3FE3-F21EE679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5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160D9-B7C1-ABB5-1855-2BEC7B7D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D42090-8353-4539-3BB2-F88F83C5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C483DA-C80E-E2AD-0A8C-BCECBF9E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A71B7F-90F5-31F5-5221-88E6FC35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7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10AB48-F961-D4A8-9004-85E80CDD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87B2B3-1391-8298-47BD-5745BD07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05A76B-8612-8444-3194-E0D94596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6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23D9D-8283-3FCE-F595-75150B64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3497-C6D6-734E-FB83-D6F160FF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E7FAA0-20E9-02D2-76FB-18C8E639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EFCD5D-4F23-625C-9653-5BC98672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A8805-15E6-3821-1BC9-87149435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2ECA8B-657E-6CAB-B4E2-8626E6A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56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88915-B70C-82FC-A992-5C8EFC92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C8C84E-C2DB-B1AC-2E8B-997CFD06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64DFD5-8E14-559A-DB8A-DD68616E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B13C15-539E-0C4C-F5EF-4C976B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727BAC-D9AB-94F4-65F0-3A01923C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F86991-D406-CF8E-5A0B-9F2A9C45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73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BE6453-9A5D-904D-D4D1-D6B6E37C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38270D-3D95-F853-1C81-39746C10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E1B3D-BC5C-D270-1E5F-A1F9DD27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68AA-4E9E-4AE9-AFE4-83FADD833157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F4CAA-D601-729D-6764-CC69066C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708B8-B4E6-DB0F-7BE7-A104000A9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9CFE-90EB-48D0-A57E-7C33CAAADD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01D92B8-0C23-F9D9-A3A0-EFFAFF4E8243}"/>
              </a:ext>
            </a:extLst>
          </p:cNvPr>
          <p:cNvGrpSpPr/>
          <p:nvPr/>
        </p:nvGrpSpPr>
        <p:grpSpPr>
          <a:xfrm>
            <a:off x="1047750" y="1438274"/>
            <a:ext cx="9929457" cy="3303588"/>
            <a:chOff x="1047750" y="1438274"/>
            <a:chExt cx="9929457" cy="330358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CFF112B-4B20-3BC8-A544-027569319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57" t="17884" r="1250" b="19603"/>
            <a:stretch/>
          </p:blipFill>
          <p:spPr>
            <a:xfrm>
              <a:off x="1047750" y="1438274"/>
              <a:ext cx="5114925" cy="1847851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DC2F75C-A75C-3029-4C96-BFDD44AE3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09" t="34666" r="18706" b="31964"/>
            <a:stretch/>
          </p:blipFill>
          <p:spPr>
            <a:xfrm>
              <a:off x="4429124" y="2894012"/>
              <a:ext cx="6548083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19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Atman</dc:creator>
  <cp:lastModifiedBy>Atman</cp:lastModifiedBy>
  <cp:revision>1</cp:revision>
  <dcterms:created xsi:type="dcterms:W3CDTF">2023-10-29T06:23:51Z</dcterms:created>
  <dcterms:modified xsi:type="dcterms:W3CDTF">2023-10-29T06:29:41Z</dcterms:modified>
</cp:coreProperties>
</file>