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 varScale="1">
        <p:scale>
          <a:sx n="95" d="100"/>
          <a:sy n="95" d="100"/>
        </p:scale>
        <p:origin x="86" y="3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AD19F-86F3-4CBE-8BFC-F3CE35776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35F8AA-9CDA-4764-9B78-5B8E82E27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0870C-1E42-406B-9530-BC224F66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888B79-261C-45F8-9E75-65D205F8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01ABE-00C9-4194-ADDE-A9F632FB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2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8339A-BD0C-4794-938C-ABF97AFF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06F55-8866-4BC4-86CB-C46AF0FE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3D717-3F73-4439-AF45-5F4C531B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DFC70-919F-40DF-AD57-D748E8EE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A33A3E-F2B4-4E04-BB48-53289FED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5E904B-AB78-4CE4-BE43-479ACAECE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49BF51-9DE8-4576-949A-05037F6B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06AF56-5CDC-446F-8D09-FE1060E7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96902-CFDB-40D3-A980-A917715F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856939-A1B7-45CD-A59B-20DEED72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111D7-FE47-462D-A983-7EBF5FE7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666C85-C4C7-40C8-BAE3-99362AED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5D45F8-258D-4586-B539-15BEE98C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D5B27-5B18-4F7B-B885-15149D67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5817B-08B7-4E89-B7BA-D9EEDFBC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258A8-60CB-4830-913D-F4F22CD0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019980-830F-41A7-955A-CE2B3485E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F15C8-413A-4549-BC0F-3C8B3356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62D21-DDAF-4806-BE15-260738C2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BE15D9-2020-439B-9902-E3CC3349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CC163-3BED-4D10-8B5E-8A48D975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809500-5961-46CB-A460-2A1C937FA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0D4205-C3A3-4206-A405-70CEC91DA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421470-5723-46D1-97E5-C7408491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C0CD25-CAA8-44D2-9093-92495AB5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F9693-1363-47BE-ADB9-AE0542E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1734C-FC55-4B48-BFD5-C7491222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DC9E42-8715-42F9-9265-B12CD43AA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B52DF-B836-4B06-867D-D495E69DD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5EE34E-6953-4CC7-BD04-FD97944D0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D88FFF-FCEE-4983-B026-E2CE652D1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9CDE97-3F38-4C12-84F9-480249C0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15E0FE-C8B6-44C5-B841-D38147F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949554-1989-4A47-8DA2-F9E61AB0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91C03-06CD-4D8F-B173-7E4E7F0BC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66C060-CCEB-4209-8B62-C336CF04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01BA7B-485B-414E-A858-F1C23BE4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2BFE38-C6E9-43DF-9C02-D8334774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5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C78E99-0F1F-4E66-91D8-82BCD162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5B30D0-6B00-4422-9C80-69A8ED3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684F2E-AA9D-474F-989E-EEF92ABC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D7473-5B76-4246-BC95-BF484B0E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E12DC6-1F22-44B4-8226-C9A053FC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14A606-E933-4594-B838-7F67957B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305D66-22A8-4D63-9F8A-A7CFE38F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BF4FB1-C6E1-49B2-9F77-29E82EFE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5C090B-B1E4-49B2-B9FD-01B1B4C0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5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C2C8C-9AE7-4301-B8F3-390B133E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B3676C-23CD-4B74-AD6D-B77964B6A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CFDF1-1862-4865-873E-EC888D5A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52E7AC-C0AF-4777-A0D5-29C6905F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410C9C-D410-4F57-97C2-8677BCF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8AAE37-F3B8-47A8-B847-3083811C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8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A878D9-6C95-4C59-9710-1D6DEDD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724C50-9E73-4D09-BFFF-7B788173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46909-E9EE-4DA8-A169-EF3BBD812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56B2F-D12B-41CC-9756-10FA44D7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073564-A96C-45E6-B065-CF7B85E03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E326968-9372-447C-A27C-A1390E49F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9" b="10000"/>
          <a:stretch/>
        </p:blipFill>
        <p:spPr>
          <a:xfrm>
            <a:off x="952500" y="609600"/>
            <a:ext cx="10287000" cy="55626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838200" y="5486400"/>
            <a:ext cx="21336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B03BC50-7332-40B4-A63C-624973BD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14" y="0"/>
            <a:ext cx="6918571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7CB526-891C-447B-8009-FE61CD73BB9B}"/>
              </a:ext>
            </a:extLst>
          </p:cNvPr>
          <p:cNvSpPr/>
          <p:nvPr/>
        </p:nvSpPr>
        <p:spPr>
          <a:xfrm>
            <a:off x="2819400" y="1447800"/>
            <a:ext cx="27432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3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7F6A0F3-B004-4F59-AF8D-FEA3F088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035"/>
            <a:ext cx="12192000" cy="53919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7BCC27-81B9-4DD5-BD96-ED676E791E8C}"/>
              </a:ext>
            </a:extLst>
          </p:cNvPr>
          <p:cNvSpPr/>
          <p:nvPr/>
        </p:nvSpPr>
        <p:spPr>
          <a:xfrm>
            <a:off x="10210800" y="3581400"/>
            <a:ext cx="1981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nakai yutaro</cp:lastModifiedBy>
  <cp:revision>4</cp:revision>
  <dcterms:created xsi:type="dcterms:W3CDTF">2020-02-26T12:43:37Z</dcterms:created>
  <dcterms:modified xsi:type="dcterms:W3CDTF">2020-02-26T12:57:36Z</dcterms:modified>
</cp:coreProperties>
</file>