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9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B530C-26E4-48D8-B8DC-A906B9CA608B}" v="33" dt="2020-02-28T06:14:56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howGuides="1">
      <p:cViewPr varScale="1">
        <p:scale>
          <a:sx n="95" d="100"/>
          <a:sy n="95" d="100"/>
        </p:scale>
        <p:origin x="86" y="3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kai yutaro" userId="72c988bf6e9f1eb5" providerId="LiveId" clId="{FD7B530C-26E4-48D8-B8DC-A906B9CA608B}"/>
    <pc:docChg chg="undo custSel addSld delSld modSld">
      <pc:chgData name="nakai yutaro" userId="72c988bf6e9f1eb5" providerId="LiveId" clId="{FD7B530C-26E4-48D8-B8DC-A906B9CA608B}" dt="2020-02-28T08:32:13.412" v="161" actId="1036"/>
      <pc:docMkLst>
        <pc:docMk/>
      </pc:docMkLst>
      <pc:sldChg chg="addSp delSp modSp">
        <pc:chgData name="nakai yutaro" userId="72c988bf6e9f1eb5" providerId="LiveId" clId="{FD7B530C-26E4-48D8-B8DC-A906B9CA608B}" dt="2020-02-28T06:13:47.577" v="108" actId="207"/>
        <pc:sldMkLst>
          <pc:docMk/>
          <pc:sldMk cId="2587793386" sldId="256"/>
        </pc:sldMkLst>
        <pc:spChg chg="mod">
          <ac:chgData name="nakai yutaro" userId="72c988bf6e9f1eb5" providerId="LiveId" clId="{FD7B530C-26E4-48D8-B8DC-A906B9CA608B}" dt="2020-02-28T05:59:17.882" v="13" actId="1076"/>
          <ac:spMkLst>
            <pc:docMk/>
            <pc:sldMk cId="2587793386" sldId="256"/>
            <ac:spMk id="5" creationId="{5B727342-3396-4226-B9A3-2342A6D36FF4}"/>
          </ac:spMkLst>
        </pc:spChg>
        <pc:spChg chg="add mod">
          <ac:chgData name="nakai yutaro" userId="72c988bf6e9f1eb5" providerId="LiveId" clId="{FD7B530C-26E4-48D8-B8DC-A906B9CA608B}" dt="2020-02-28T05:59:32.594" v="15" actId="1076"/>
          <ac:spMkLst>
            <pc:docMk/>
            <pc:sldMk cId="2587793386" sldId="256"/>
            <ac:spMk id="6" creationId="{84BA39FC-FF0C-47DF-B132-F2E88D40B5C1}"/>
          </ac:spMkLst>
        </pc:spChg>
        <pc:spChg chg="add mod">
          <ac:chgData name="nakai yutaro" userId="72c988bf6e9f1eb5" providerId="LiveId" clId="{FD7B530C-26E4-48D8-B8DC-A906B9CA608B}" dt="2020-02-28T05:59:32.594" v="15" actId="1076"/>
          <ac:spMkLst>
            <pc:docMk/>
            <pc:sldMk cId="2587793386" sldId="256"/>
            <ac:spMk id="7" creationId="{788ABC9C-9214-4B1E-BE57-6ED238D302A5}"/>
          </ac:spMkLst>
        </pc:spChg>
        <pc:spChg chg="add mod">
          <ac:chgData name="nakai yutaro" userId="72c988bf6e9f1eb5" providerId="LiveId" clId="{FD7B530C-26E4-48D8-B8DC-A906B9CA608B}" dt="2020-02-28T06:13:47.577" v="108" actId="207"/>
          <ac:spMkLst>
            <pc:docMk/>
            <pc:sldMk cId="2587793386" sldId="256"/>
            <ac:spMk id="8" creationId="{DB4C67D2-64D8-4A1A-892E-CD0A078FF35B}"/>
          </ac:spMkLst>
        </pc:spChg>
        <pc:picChg chg="del">
          <ac:chgData name="nakai yutaro" userId="72c988bf6e9f1eb5" providerId="LiveId" clId="{FD7B530C-26E4-48D8-B8DC-A906B9CA608B}" dt="2020-02-28T05:59:15.753" v="12" actId="478"/>
          <ac:picMkLst>
            <pc:docMk/>
            <pc:sldMk cId="2587793386" sldId="256"/>
            <ac:picMk id="4" creationId="{BE326968-9372-447C-A27C-A1390E49F168}"/>
          </ac:picMkLst>
        </pc:picChg>
      </pc:sldChg>
      <pc:sldChg chg="del">
        <pc:chgData name="nakai yutaro" userId="72c988bf6e9f1eb5" providerId="LiveId" clId="{FD7B530C-26E4-48D8-B8DC-A906B9CA608B}" dt="2020-02-28T05:59:13.955" v="11" actId="47"/>
        <pc:sldMkLst>
          <pc:docMk/>
          <pc:sldMk cId="1169632949" sldId="257"/>
        </pc:sldMkLst>
      </pc:sldChg>
      <pc:sldChg chg="del">
        <pc:chgData name="nakai yutaro" userId="72c988bf6e9f1eb5" providerId="LiveId" clId="{FD7B530C-26E4-48D8-B8DC-A906B9CA608B}" dt="2020-02-28T05:59:13.955" v="11" actId="47"/>
        <pc:sldMkLst>
          <pc:docMk/>
          <pc:sldMk cId="2841970680" sldId="258"/>
        </pc:sldMkLst>
      </pc:sldChg>
      <pc:sldChg chg="delSp modSp add">
        <pc:chgData name="nakai yutaro" userId="72c988bf6e9f1eb5" providerId="LiveId" clId="{FD7B530C-26E4-48D8-B8DC-A906B9CA608B}" dt="2020-02-28T05:59:01.065" v="8" actId="478"/>
        <pc:sldMkLst>
          <pc:docMk/>
          <pc:sldMk cId="1099030818" sldId="259"/>
        </pc:sldMkLst>
        <pc:spChg chg="mod">
          <ac:chgData name="nakai yutaro" userId="72c988bf6e9f1eb5" providerId="LiveId" clId="{FD7B530C-26E4-48D8-B8DC-A906B9CA608B}" dt="2020-02-28T05:58:58.314" v="7" actId="20577"/>
          <ac:spMkLst>
            <pc:docMk/>
            <pc:sldMk cId="1099030818" sldId="259"/>
            <ac:spMk id="2" creationId="{491EBA04-F98E-4D76-81AF-F435BBE37D59}"/>
          </ac:spMkLst>
        </pc:spChg>
        <pc:spChg chg="del">
          <ac:chgData name="nakai yutaro" userId="72c988bf6e9f1eb5" providerId="LiveId" clId="{FD7B530C-26E4-48D8-B8DC-A906B9CA608B}" dt="2020-02-28T05:59:01.065" v="8" actId="478"/>
          <ac:spMkLst>
            <pc:docMk/>
            <pc:sldMk cId="1099030818" sldId="259"/>
            <ac:spMk id="3" creationId="{05BCD694-8471-45C7-8339-77E277C738C5}"/>
          </ac:spMkLst>
        </pc:spChg>
      </pc:sldChg>
      <pc:sldChg chg="addSp delSp modSp add">
        <pc:chgData name="nakai yutaro" userId="72c988bf6e9f1eb5" providerId="LiveId" clId="{FD7B530C-26E4-48D8-B8DC-A906B9CA608B}" dt="2020-02-28T08:32:13.412" v="161" actId="1036"/>
        <pc:sldMkLst>
          <pc:docMk/>
          <pc:sldMk cId="3021950390" sldId="260"/>
        </pc:sldMkLst>
        <pc:spChg chg="del">
          <ac:chgData name="nakai yutaro" userId="72c988bf6e9f1eb5" providerId="LiveId" clId="{FD7B530C-26E4-48D8-B8DC-A906B9CA608B}" dt="2020-02-28T05:59:08.203" v="10" actId="478"/>
          <ac:spMkLst>
            <pc:docMk/>
            <pc:sldMk cId="3021950390" sldId="260"/>
            <ac:spMk id="2" creationId="{A3C9B7E7-9822-49DC-9974-9A03E587F258}"/>
          </ac:spMkLst>
        </pc:spChg>
        <pc:spChg chg="del">
          <ac:chgData name="nakai yutaro" userId="72c988bf6e9f1eb5" providerId="LiveId" clId="{FD7B530C-26E4-48D8-B8DC-A906B9CA608B}" dt="2020-02-28T05:59:08.203" v="10" actId="478"/>
          <ac:spMkLst>
            <pc:docMk/>
            <pc:sldMk cId="3021950390" sldId="260"/>
            <ac:spMk id="3" creationId="{093CAA07-AE58-46B4-9A21-DCDB892A4A8A}"/>
          </ac:spMkLst>
        </pc:spChg>
        <pc:spChg chg="add mod">
          <ac:chgData name="nakai yutaro" userId="72c988bf6e9f1eb5" providerId="LiveId" clId="{FD7B530C-26E4-48D8-B8DC-A906B9CA608B}" dt="2020-02-28T08:32:13.412" v="161" actId="1036"/>
          <ac:spMkLst>
            <pc:docMk/>
            <pc:sldMk cId="3021950390" sldId="260"/>
            <ac:spMk id="6" creationId="{D232E520-AA6A-44F0-BD5E-250017250FE3}"/>
          </ac:spMkLst>
        </pc:spChg>
        <pc:spChg chg="add mod topLvl">
          <ac:chgData name="nakai yutaro" userId="72c988bf6e9f1eb5" providerId="LiveId" clId="{FD7B530C-26E4-48D8-B8DC-A906B9CA608B}" dt="2020-02-28T06:14:22.784" v="116" actId="14100"/>
          <ac:spMkLst>
            <pc:docMk/>
            <pc:sldMk cId="3021950390" sldId="260"/>
            <ac:spMk id="7" creationId="{3D65CC67-D0F6-46AF-9449-2CAA8175A741}"/>
          </ac:spMkLst>
        </pc:spChg>
        <pc:spChg chg="add mod">
          <ac:chgData name="nakai yutaro" userId="72c988bf6e9f1eb5" providerId="LiveId" clId="{FD7B530C-26E4-48D8-B8DC-A906B9CA608B}" dt="2020-02-28T06:14:12.577" v="114" actId="1036"/>
          <ac:spMkLst>
            <pc:docMk/>
            <pc:sldMk cId="3021950390" sldId="260"/>
            <ac:spMk id="12" creationId="{ED599D15-94A3-43FF-8675-91C8C0100DB3}"/>
          </ac:spMkLst>
        </pc:spChg>
        <pc:spChg chg="add mod">
          <ac:chgData name="nakai yutaro" userId="72c988bf6e9f1eb5" providerId="LiveId" clId="{FD7B530C-26E4-48D8-B8DC-A906B9CA608B}" dt="2020-02-28T06:15:00.058" v="143" actId="1036"/>
          <ac:spMkLst>
            <pc:docMk/>
            <pc:sldMk cId="3021950390" sldId="260"/>
            <ac:spMk id="13" creationId="{0D1DE3FC-2FC5-4737-89B9-FB8758B806B1}"/>
          </ac:spMkLst>
        </pc:spChg>
        <pc:grpChg chg="add del mod">
          <ac:chgData name="nakai yutaro" userId="72c988bf6e9f1eb5" providerId="LiveId" clId="{FD7B530C-26E4-48D8-B8DC-A906B9CA608B}" dt="2020-02-28T06:12:53.384" v="75" actId="165"/>
          <ac:grpSpMkLst>
            <pc:docMk/>
            <pc:sldMk cId="3021950390" sldId="260"/>
            <ac:grpSpMk id="9" creationId="{D82EF637-A226-41B2-A8C0-9CE32D30F195}"/>
          </ac:grpSpMkLst>
        </pc:grpChg>
        <pc:picChg chg="add mod topLvl">
          <ac:chgData name="nakai yutaro" userId="72c988bf6e9f1eb5" providerId="LiveId" clId="{FD7B530C-26E4-48D8-B8DC-A906B9CA608B}" dt="2020-02-28T06:14:26.237" v="123" actId="1037"/>
          <ac:picMkLst>
            <pc:docMk/>
            <pc:sldMk cId="3021950390" sldId="260"/>
            <ac:picMk id="4" creationId="{81597087-2AD7-4AB9-913F-3ECCE56E7E90}"/>
          </ac:picMkLst>
        </pc:picChg>
        <pc:picChg chg="add mod topLvl">
          <ac:chgData name="nakai yutaro" userId="72c988bf6e9f1eb5" providerId="LiveId" clId="{FD7B530C-26E4-48D8-B8DC-A906B9CA608B}" dt="2020-02-28T06:12:53.384" v="75" actId="165"/>
          <ac:picMkLst>
            <pc:docMk/>
            <pc:sldMk cId="3021950390" sldId="260"/>
            <ac:picMk id="5" creationId="{9D46E5DA-76BB-4756-BB8F-445F8BAA639C}"/>
          </ac:picMkLst>
        </pc:picChg>
        <pc:picChg chg="add mod topLvl">
          <ac:chgData name="nakai yutaro" userId="72c988bf6e9f1eb5" providerId="LiveId" clId="{FD7B530C-26E4-48D8-B8DC-A906B9CA608B}" dt="2020-02-28T06:13:23.365" v="84" actId="1036"/>
          <ac:picMkLst>
            <pc:docMk/>
            <pc:sldMk cId="3021950390" sldId="260"/>
            <ac:picMk id="8" creationId="{5E4C27FF-3B72-4D55-BC77-EFA47F13DAEA}"/>
          </ac:picMkLst>
        </pc:picChg>
        <pc:cxnChg chg="add mod">
          <ac:chgData name="nakai yutaro" userId="72c988bf6e9f1eb5" providerId="LiveId" clId="{FD7B530C-26E4-48D8-B8DC-A906B9CA608B}" dt="2020-02-28T08:32:13.412" v="161" actId="1036"/>
          <ac:cxnSpMkLst>
            <pc:docMk/>
            <pc:sldMk cId="3021950390" sldId="260"/>
            <ac:cxnSpMk id="11" creationId="{E8C3D5DD-9A4B-49D7-8589-40AC2ABC02A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A3885-87AF-4126-9105-7D785A00E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C1C76D-D549-4FF2-A63A-DC8F56AA6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FE413-9FEB-45EB-A591-57E622BB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27DA0-76E8-47E2-B7FA-88228BBE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F037DE-CEF8-4D89-BEB5-9AC750C6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D62A-799A-4EC4-A02E-8FD21111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DCEE9B-784A-4F89-94A5-121E371C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36D0A0-F169-4FCD-BF28-B8E554B4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EF3526-1C2B-4FF4-8ABE-273A24D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2F9185-5E14-4DE8-95FF-16ED5C02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10788E-2BDC-4B69-A38E-3BBAC1742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F94D35-98DF-4B02-9828-06CB59BFE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90C53-90F9-4F2C-B8DD-73E5074C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35882-FEA2-490F-A1CA-998BEEA1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6960F7-BB55-47E2-BD7F-EDCC992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901D2-8EB6-479E-BD33-43DCB3D9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DB4CB-CEBF-4701-A10D-37FAB5AC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E2040-2F93-4C31-80E7-DE9BA583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CC2CA-0549-475F-85C1-7C76107B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207B2B-DB7E-4879-9F04-A172DEF6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36DA0-50BB-446C-9C34-21353ADA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33D75-0F25-49F2-9AFB-47060755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A26CB-5A0F-474D-8742-1F9AA682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70A0CF-F806-4CFC-8A8F-E98BF72C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9E536-0200-4EB8-ADA8-D00BB535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D87BC-66B8-4B4D-8A9C-A66566DF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364B9-AD76-46DC-B214-ACCB3A573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53BE1-0D5F-4686-ADF1-E0A62789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A8DEC4-AF46-49C4-8A4E-2C9E933D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39C3DE-C81D-4F26-9EF8-B8AEDE0A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6F012A-7CCD-4904-96EA-66AB3569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5F2ED-E798-43FC-A6AD-0B59C7F1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E59D1D-8AB3-4E23-8529-F95978F3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E7458B-1D6C-414A-B3D6-ABB552C0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726E7F-EF7E-49A5-942E-4CD12E55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6FFBB0-3584-4801-A218-9EF7F3395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A778AA-E347-4C71-BD3E-2752583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B6DCE6-6167-4FAA-8F2A-5141E705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1F3867-B8A1-462C-A1CF-73BEEAF7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ED2BC-7BC9-4FCA-A749-BA55B613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302ACE-3B8B-4703-924F-F0BA1CCB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C31142-5680-44CD-90B6-01A984A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69E0D6-77B9-4C5D-8AE3-EBBA6745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319FDD-6C6D-487B-AD28-D2F0C989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D6B5C7-028B-49EC-A6D1-BAC546EE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41293B-099D-45B1-B9B5-E6A8CB14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68554-8AE8-4C24-8D8D-19F75589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E6EEC-014A-4135-81A6-3D461B88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853ABA-6BAB-4892-BE91-A9007424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7FDED-1AD7-4B78-877E-BAF4E7BC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7DE5A-9177-4DF8-A1C9-82CCCFF0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D66FB-4D66-498A-AED7-525AB088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EC31A-8FDA-4DBD-959B-AC0153D0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6583F4-3454-4C54-8B1F-66CD24903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67BA89-FCAE-45F6-B433-51534E332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220222-5A22-43AC-AECB-861B9B5D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5B9BB2-64A3-4C7B-9927-30670AF5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3F9F1D-1B6E-49B0-BAC5-30AB779A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65AB09-6631-491B-9347-8EE9EBF4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C919CA-AD11-4189-8B3C-0195CFBC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8C3E4D-1E4B-44D9-BC17-E97A533D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5188-AE3D-4F8D-877A-45E744590C4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DE37A-6E7D-405B-90D1-A05724618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C8C3D7-B347-4C8C-9956-DB4D897E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32E520-AA6A-44F0-BD5E-250017250FE3}"/>
              </a:ext>
            </a:extLst>
          </p:cNvPr>
          <p:cNvSpPr txBox="1"/>
          <p:nvPr/>
        </p:nvSpPr>
        <p:spPr>
          <a:xfrm>
            <a:off x="6324600" y="2556475"/>
            <a:ext cx="2827072" cy="1200329"/>
          </a:xfrm>
          <a:prstGeom prst="flowChartPredefined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altLang="ja-JP" sz="2400" b="1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アプリケーション</a:t>
            </a:r>
            <a:endParaRPr lang="en-US" altLang="ja-JP" sz="2400" b="1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sz="2400" b="1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597087-2AD7-4AB9-913F-3ECCE56E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09800"/>
            <a:ext cx="1282573" cy="155448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46E5DA-76BB-4756-BB8F-445F8BAA6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481" y="2218839"/>
            <a:ext cx="777240" cy="853640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3D65CC67-D0F6-46AF-9449-2CAA8175A741}"/>
              </a:ext>
            </a:extLst>
          </p:cNvPr>
          <p:cNvSpPr/>
          <p:nvPr/>
        </p:nvSpPr>
        <p:spPr>
          <a:xfrm>
            <a:off x="3040328" y="2663190"/>
            <a:ext cx="575362" cy="53721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E4C27FF-3B72-4D55-BC77-EFA47F13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60" y="2727760"/>
            <a:ext cx="777240" cy="853640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8C3D5DD-9A4B-49D7-8589-40AC2ABC02A4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 flipV="1">
            <a:off x="5105400" y="3154580"/>
            <a:ext cx="1219200" cy="20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テキスト ボックス 5">
            <a:extLst>
              <a:ext uri="{FF2B5EF4-FFF2-40B4-BE49-F238E27FC236}">
                <a16:creationId xmlns:a16="http://schemas.microsoft.com/office/drawing/2014/main" id="{ED599D15-94A3-43FF-8675-91C8C0100DB3}"/>
              </a:ext>
            </a:extLst>
          </p:cNvPr>
          <p:cNvSpPr txBox="1"/>
          <p:nvPr/>
        </p:nvSpPr>
        <p:spPr>
          <a:xfrm>
            <a:off x="5444510" y="2707481"/>
            <a:ext cx="575290" cy="340519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  <a:endParaRPr 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0D1DE3FC-2FC5-4737-89B9-FB8758B806B1}"/>
              </a:ext>
            </a:extLst>
          </p:cNvPr>
          <p:cNvSpPr txBox="1"/>
          <p:nvPr/>
        </p:nvSpPr>
        <p:spPr>
          <a:xfrm>
            <a:off x="2819400" y="2250281"/>
            <a:ext cx="925706" cy="340519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生成</a:t>
            </a:r>
            <a:endParaRPr 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19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1EBA04-F98E-4D76-81AF-F435BBE37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10990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727342-3396-4226-B9A3-2342A6D36FF4}"/>
              </a:ext>
            </a:extLst>
          </p:cNvPr>
          <p:cNvSpPr/>
          <p:nvPr/>
        </p:nvSpPr>
        <p:spPr>
          <a:xfrm>
            <a:off x="762000" y="609600"/>
            <a:ext cx="2133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BA39FC-FF0C-47DF-B132-F2E88D40B5C1}"/>
              </a:ext>
            </a:extLst>
          </p:cNvPr>
          <p:cNvSpPr txBox="1"/>
          <p:nvPr/>
        </p:nvSpPr>
        <p:spPr>
          <a:xfrm>
            <a:off x="789317" y="1219200"/>
            <a:ext cx="708258" cy="430047"/>
          </a:xfrm>
          <a:prstGeom prst="round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あああ</a:t>
            </a:r>
            <a:endParaRPr lang="en-US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788ABC9C-9214-4B1E-BE57-6ED238D302A5}"/>
              </a:ext>
            </a:extLst>
          </p:cNvPr>
          <p:cNvSpPr txBox="1"/>
          <p:nvPr/>
        </p:nvSpPr>
        <p:spPr>
          <a:xfrm>
            <a:off x="1935201" y="1219200"/>
            <a:ext cx="708258" cy="430047"/>
          </a:xfrm>
          <a:prstGeom prst="round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あああ</a:t>
            </a:r>
            <a:endParaRPr lang="en-US" sz="14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DB4C67D2-64D8-4A1A-892E-CD0A078FF35B}"/>
              </a:ext>
            </a:extLst>
          </p:cNvPr>
          <p:cNvSpPr txBox="1"/>
          <p:nvPr/>
        </p:nvSpPr>
        <p:spPr>
          <a:xfrm>
            <a:off x="3352800" y="1219200"/>
            <a:ext cx="575290" cy="340519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  <a:endParaRPr 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7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11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Back Up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nakai yutaro</dc:creator>
  <cp:lastModifiedBy>nakai yutaro</cp:lastModifiedBy>
  <cp:revision>4</cp:revision>
  <dcterms:created xsi:type="dcterms:W3CDTF">2020-02-26T12:43:37Z</dcterms:created>
  <dcterms:modified xsi:type="dcterms:W3CDTF">2020-02-28T08:32:20Z</dcterms:modified>
</cp:coreProperties>
</file>