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>
        <p:scale>
          <a:sx n="100" d="100"/>
          <a:sy n="100" d="100"/>
        </p:scale>
        <p:origin x="-41" y="1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8D79557-5764-4148-8550-C6C52C34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97377"/>
            <a:ext cx="8219941" cy="52578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BEA6A2-68C1-4722-9554-38951ABD7C8E}"/>
              </a:ext>
            </a:extLst>
          </p:cNvPr>
          <p:cNvSpPr/>
          <p:nvPr/>
        </p:nvSpPr>
        <p:spPr>
          <a:xfrm>
            <a:off x="3042556" y="2841172"/>
            <a:ext cx="604157" cy="179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B9FB-EB5B-44CF-AD36-C4EEC131924D}"/>
              </a:ext>
            </a:extLst>
          </p:cNvPr>
          <p:cNvSpPr/>
          <p:nvPr/>
        </p:nvSpPr>
        <p:spPr>
          <a:xfrm>
            <a:off x="914398" y="2536370"/>
            <a:ext cx="1447801" cy="17798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D9623-064E-4AC5-ADBC-EF72B64DA2C5}"/>
              </a:ext>
            </a:extLst>
          </p:cNvPr>
          <p:cNvSpPr/>
          <p:nvPr/>
        </p:nvSpPr>
        <p:spPr>
          <a:xfrm>
            <a:off x="3837214" y="2247899"/>
            <a:ext cx="375557" cy="1741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3B27DD61-EC3F-4C02-AF55-A49D14DA2812}"/>
              </a:ext>
            </a:extLst>
          </p:cNvPr>
          <p:cNvSpPr txBox="1"/>
          <p:nvPr/>
        </p:nvSpPr>
        <p:spPr>
          <a:xfrm>
            <a:off x="3733800" y="2225952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ユーザー名</a:t>
            </a:r>
            <a:endParaRPr lang="en-US" sz="700" b="1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1FA47D21-7612-4DBB-A9A3-4989632F5576}"/>
              </a:ext>
            </a:extLst>
          </p:cNvPr>
          <p:cNvSpPr txBox="1"/>
          <p:nvPr/>
        </p:nvSpPr>
        <p:spPr>
          <a:xfrm>
            <a:off x="3810000" y="2824843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←①</a:t>
            </a:r>
            <a:r>
              <a:rPr lang="en-US" altLang="ja-JP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秘密鍵</a:t>
            </a:r>
            <a:endParaRPr lang="en-US" sz="900" b="1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93449AA4-F543-492C-BB80-64B4A14BAD21}"/>
              </a:ext>
            </a:extLst>
          </p:cNvPr>
          <p:cNvSpPr txBox="1"/>
          <p:nvPr/>
        </p:nvSpPr>
        <p:spPr>
          <a:xfrm>
            <a:off x="3810000" y="3006688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←②</a:t>
            </a:r>
            <a:r>
              <a:rPr lang="en-US" altLang="ja-JP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9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接続設定ファイル</a:t>
            </a:r>
            <a:endParaRPr lang="en-US" sz="900" b="1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6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109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28</cp:revision>
  <dcterms:created xsi:type="dcterms:W3CDTF">2020-02-26T12:43:37Z</dcterms:created>
  <dcterms:modified xsi:type="dcterms:W3CDTF">2020-04-10T11:40:54Z</dcterms:modified>
</cp:coreProperties>
</file>