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7" r:id="rId3"/>
    <p:sldId id="270" r:id="rId4"/>
    <p:sldId id="268" r:id="rId5"/>
    <p:sldId id="269" r:id="rId6"/>
    <p:sldId id="265" r:id="rId7"/>
    <p:sldId id="259" r:id="rId8"/>
    <p:sldId id="258" r:id="rId9"/>
    <p:sldId id="256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howGuides="1">
      <p:cViewPr varScale="1">
        <p:scale>
          <a:sx n="95" d="100"/>
          <a:sy n="95" d="100"/>
        </p:scale>
        <p:origin x="86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A3885-87AF-4126-9105-7D785A00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1C76D-D549-4FF2-A63A-DC8F56AA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FE413-9FEB-45EB-A591-57E622B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DA0-76E8-47E2-B7FA-88228BB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037DE-CEF8-4D89-BEB5-9AC750C6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D62A-799A-4EC4-A02E-8FD2111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DCEE9B-784A-4F89-94A5-121E371C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6D0A0-F169-4FCD-BF28-B8E554B4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F3526-1C2B-4FF4-8ABE-273A24D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2F9185-5E14-4DE8-95FF-16ED5C0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10788E-2BDC-4B69-A38E-3BBAC174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F94D35-98DF-4B02-9828-06CB59BFE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90C53-90F9-4F2C-B8DD-73E5074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35882-FEA2-490F-A1CA-998BEEA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60F7-BB55-47E2-BD7F-EDCC99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901D2-8EB6-479E-BD33-43DCB3D9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DB4CB-CEBF-4701-A10D-37FAB5AC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E2040-2F93-4C31-80E7-DE9BA58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CC2CA-0549-475F-85C1-7C76107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07B2B-DB7E-4879-9F04-A172DEF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6DA0-50BB-446C-9C34-21353ADA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33D75-0F25-49F2-9AFB-470607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A26CB-5A0F-474D-8742-1F9AA682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0A0CF-F806-4CFC-8A8F-E98BF72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9E536-0200-4EB8-ADA8-D00BB53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87BC-66B8-4B4D-8A9C-A66566D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364B9-AD76-46DC-B214-ACCB3A57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53BE1-0D5F-4686-ADF1-E0A62789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8DEC4-AF46-49C4-8A4E-2C9E933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9C3DE-C81D-4F26-9EF8-B8AEDE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F012A-7CCD-4904-96EA-66AB356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F2ED-E798-43FC-A6AD-0B59C7F1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E59D1D-8AB3-4E23-8529-F95978F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7458B-1D6C-414A-B3D6-ABB552C0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726E7F-EF7E-49A5-942E-4CD12E55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6FFBB0-3584-4801-A218-9EF7F3395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A778AA-E347-4C71-BD3E-2752583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B6DCE6-6167-4FAA-8F2A-5141E70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F3867-B8A1-462C-A1CF-73BEEAF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ED2BC-7BC9-4FCA-A749-BA55B61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302ACE-3B8B-4703-924F-F0BA1CC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31142-5680-44CD-90B6-01A984A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69E0D6-77B9-4C5D-8AE3-EBBA674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319FDD-6C6D-487B-AD28-D2F0C989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D6B5C7-028B-49EC-A6D1-BAC546EE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293B-099D-45B1-B9B5-E6A8CB14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68554-8AE8-4C24-8D8D-19F755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E6EEC-014A-4135-81A6-3D461B88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53ABA-6BAB-4892-BE91-A9007424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7FDED-1AD7-4B78-877E-BAF4E7BC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7DE5A-9177-4DF8-A1C9-82CCCFF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D66FB-4D66-498A-AED7-525AB088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EC31A-8FDA-4DBD-959B-AC0153D0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6583F4-3454-4C54-8B1F-66CD2490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7BA89-FCAE-45F6-B433-51534E33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20222-5A22-43AC-AECB-861B9B5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B9BB2-64A3-4C7B-9927-30670AF5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3F9F1D-1B6E-49B0-BAC5-30AB779A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65AB09-6631-491B-9347-8EE9EBF4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919CA-AD11-4189-8B3C-0195CFBC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8C3E4D-1E4B-44D9-BC17-E97A533D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5188-AE3D-4F8D-877A-45E744590C4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DE37A-6E7D-405B-90D1-A05724618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8C3D7-B347-4C8C-9956-DB4D897E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EDE5B87-A5DC-4F5E-A0A7-B4CC3E5E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57992"/>
            <a:ext cx="4114800" cy="742208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DDBBA0AB-66C5-4044-82E0-FDFFCFDB55D6}"/>
              </a:ext>
            </a:extLst>
          </p:cNvPr>
          <p:cNvSpPr/>
          <p:nvPr/>
        </p:nvSpPr>
        <p:spPr>
          <a:xfrm>
            <a:off x="5486400" y="1872625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AC09F-3455-43CE-A93F-B2A764989EE1}"/>
              </a:ext>
            </a:extLst>
          </p:cNvPr>
          <p:cNvSpPr txBox="1"/>
          <p:nvPr/>
        </p:nvSpPr>
        <p:spPr>
          <a:xfrm>
            <a:off x="381000" y="457200"/>
            <a:ext cx="2311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接続設定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3703A4-31A7-4F0B-A537-DAE4F99B8C02}"/>
              </a:ext>
            </a:extLst>
          </p:cNvPr>
          <p:cNvSpPr txBox="1"/>
          <p:nvPr/>
        </p:nvSpPr>
        <p:spPr>
          <a:xfrm>
            <a:off x="381000" y="1828800"/>
            <a:ext cx="397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INSERT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INSERT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したいデータを記載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6C32D7-8FE2-4F92-B111-D19F41A68C29}"/>
              </a:ext>
            </a:extLst>
          </p:cNvPr>
          <p:cNvSpPr txBox="1"/>
          <p:nvPr/>
        </p:nvSpPr>
        <p:spPr>
          <a:xfrm>
            <a:off x="6629400" y="740535"/>
            <a:ext cx="329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のテーブルに</a:t>
            </a:r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INSERT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されたデータが格納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DB2CCD7-C14E-4684-BFCD-2984635E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36577"/>
            <a:ext cx="4498228" cy="4038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7873B87-DBCD-442B-B4BB-5BD58B0F0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219200"/>
            <a:ext cx="4646384" cy="48606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716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BED771-BA3B-4F79-9A7A-010F460E38C8}"/>
              </a:ext>
            </a:extLst>
          </p:cNvPr>
          <p:cNvSpPr/>
          <p:nvPr/>
        </p:nvSpPr>
        <p:spPr>
          <a:xfrm>
            <a:off x="457200" y="1676400"/>
            <a:ext cx="4800600" cy="4343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ノートパソコンのイラスト | イラスト本舗">
            <a:extLst>
              <a:ext uri="{FF2B5EF4-FFF2-40B4-BE49-F238E27FC236}">
                <a16:creationId xmlns:a16="http://schemas.microsoft.com/office/drawing/2014/main" id="{D6EC4191-C2C8-486E-8B64-58B4B4D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3" y="607091"/>
            <a:ext cx="1295400" cy="9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B38C2E-B12D-44E8-AAE9-34AC6B3906C7}"/>
              </a:ext>
            </a:extLst>
          </p:cNvPr>
          <p:cNvSpPr txBox="1"/>
          <p:nvPr/>
        </p:nvSpPr>
        <p:spPr>
          <a:xfrm>
            <a:off x="3352800" y="1447800"/>
            <a:ext cx="847990" cy="442674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CA245-AF0C-47CA-92E9-A0ECADD68788}"/>
              </a:ext>
            </a:extLst>
          </p:cNvPr>
          <p:cNvSpPr/>
          <p:nvPr/>
        </p:nvSpPr>
        <p:spPr>
          <a:xfrm>
            <a:off x="657490" y="1966673"/>
            <a:ext cx="163830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CC5E1FC-D95E-4D23-A537-66533877D37F}"/>
              </a:ext>
            </a:extLst>
          </p:cNvPr>
          <p:cNvSpPr/>
          <p:nvPr/>
        </p:nvSpPr>
        <p:spPr>
          <a:xfrm>
            <a:off x="657490" y="3885940"/>
            <a:ext cx="414311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909C5B-6493-4CD9-9011-D418F616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54669"/>
            <a:ext cx="762000" cy="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F18811-F6CB-42CB-8704-1A7A988DB0AA}"/>
              </a:ext>
            </a:extLst>
          </p:cNvPr>
          <p:cNvSpPr txBox="1"/>
          <p:nvPr/>
        </p:nvSpPr>
        <p:spPr>
          <a:xfrm>
            <a:off x="628650" y="1966673"/>
            <a:ext cx="1253024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8CC2E2E9-90B4-4B88-B36A-F21808D1C5C3}"/>
              </a:ext>
            </a:extLst>
          </p:cNvPr>
          <p:cNvSpPr/>
          <p:nvPr/>
        </p:nvSpPr>
        <p:spPr>
          <a:xfrm rot="16200000">
            <a:off x="1022138" y="1599956"/>
            <a:ext cx="495868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00B576FC-69B5-498F-8B2B-1B156EE2A10E}"/>
              </a:ext>
            </a:extLst>
          </p:cNvPr>
          <p:cNvSpPr/>
          <p:nvPr/>
        </p:nvSpPr>
        <p:spPr>
          <a:xfrm rot="16200000">
            <a:off x="903277" y="3383716"/>
            <a:ext cx="733591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A8E384-3091-4710-918F-111BC90F929E}"/>
              </a:ext>
            </a:extLst>
          </p:cNvPr>
          <p:cNvSpPr txBox="1"/>
          <p:nvPr/>
        </p:nvSpPr>
        <p:spPr>
          <a:xfrm>
            <a:off x="628650" y="3903417"/>
            <a:ext cx="1113750" cy="340519"/>
          </a:xfrm>
          <a:prstGeom prst="round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5632956-D0E2-4653-9681-0450F1C68C8E}"/>
              </a:ext>
            </a:extLst>
          </p:cNvPr>
          <p:cNvSpPr/>
          <p:nvPr/>
        </p:nvSpPr>
        <p:spPr>
          <a:xfrm>
            <a:off x="762000" y="233919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CE4915-03F0-4B5B-918D-4EE54618F103}"/>
              </a:ext>
            </a:extLst>
          </p:cNvPr>
          <p:cNvSpPr/>
          <p:nvPr/>
        </p:nvSpPr>
        <p:spPr>
          <a:xfrm>
            <a:off x="762000" y="272314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BBA8A6-BB3C-44CF-99D5-D2A860972A19}"/>
              </a:ext>
            </a:extLst>
          </p:cNvPr>
          <p:cNvSpPr/>
          <p:nvPr/>
        </p:nvSpPr>
        <p:spPr>
          <a:xfrm>
            <a:off x="762000" y="4287994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E57411F-11F8-4586-B6F7-FDD2F5C20298}"/>
              </a:ext>
            </a:extLst>
          </p:cNvPr>
          <p:cNvSpPr/>
          <p:nvPr/>
        </p:nvSpPr>
        <p:spPr>
          <a:xfrm>
            <a:off x="2665168" y="3978469"/>
            <a:ext cx="1983032" cy="1066800"/>
          </a:xfrm>
          <a:prstGeom prst="roundRect">
            <a:avLst>
              <a:gd name="adj" fmla="val 829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79603DE9-930C-4E58-9A28-A087D8A86014}"/>
              </a:ext>
            </a:extLst>
          </p:cNvPr>
          <p:cNvSpPr/>
          <p:nvPr/>
        </p:nvSpPr>
        <p:spPr>
          <a:xfrm rot="10800000">
            <a:off x="1864472" y="4344615"/>
            <a:ext cx="750820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363B7D-5831-45C5-A960-BD4FD99E4AAD}"/>
              </a:ext>
            </a:extLst>
          </p:cNvPr>
          <p:cNvSpPr txBox="1"/>
          <p:nvPr/>
        </p:nvSpPr>
        <p:spPr>
          <a:xfrm>
            <a:off x="1317042" y="1698618"/>
            <a:ext cx="146930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（踏み台サーバー）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CB16B3-7D30-4D46-A9F6-4FE0CA22B73B}"/>
              </a:ext>
            </a:extLst>
          </p:cNvPr>
          <p:cNvSpPr txBox="1"/>
          <p:nvPr/>
        </p:nvSpPr>
        <p:spPr>
          <a:xfrm>
            <a:off x="2260907" y="1988753"/>
            <a:ext cx="2287940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パブリック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866EF3-868C-4960-A7FC-269CFDDA894B}"/>
              </a:ext>
            </a:extLst>
          </p:cNvPr>
          <p:cNvSpPr txBox="1"/>
          <p:nvPr/>
        </p:nvSpPr>
        <p:spPr>
          <a:xfrm>
            <a:off x="2534917" y="3601416"/>
            <a:ext cx="2294523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bb.bbb.bb.bbb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105D8E-C342-4661-ACC5-FC26D20C5DB6}"/>
              </a:ext>
            </a:extLst>
          </p:cNvPr>
          <p:cNvSpPr txBox="1"/>
          <p:nvPr/>
        </p:nvSpPr>
        <p:spPr>
          <a:xfrm>
            <a:off x="837375" y="396232"/>
            <a:ext cx="87622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0B24D765-136C-4EA4-A363-06AC2307F21D}"/>
              </a:ext>
            </a:extLst>
          </p:cNvPr>
          <p:cNvSpPr/>
          <p:nvPr/>
        </p:nvSpPr>
        <p:spPr>
          <a:xfrm>
            <a:off x="2496080" y="763398"/>
            <a:ext cx="1683663" cy="664012"/>
          </a:xfrm>
          <a:prstGeom prst="wedgeRoundRectCallout">
            <a:avLst>
              <a:gd name="adj1" fmla="val -107209"/>
              <a:gd name="adj2" fmla="val 82037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63AA3018-319C-43D0-B343-7DBFC99A6C78}"/>
              </a:ext>
            </a:extLst>
          </p:cNvPr>
          <p:cNvSpPr/>
          <p:nvPr/>
        </p:nvSpPr>
        <p:spPr>
          <a:xfrm>
            <a:off x="2496080" y="2868394"/>
            <a:ext cx="1683663" cy="664012"/>
          </a:xfrm>
          <a:prstGeom prst="wedgeRoundRectCallout">
            <a:avLst>
              <a:gd name="adj1" fmla="val -110887"/>
              <a:gd name="adj2" fmla="val 46790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53CFD60A-81FE-4551-9863-57951F24AD2A}"/>
              </a:ext>
            </a:extLst>
          </p:cNvPr>
          <p:cNvSpPr/>
          <p:nvPr/>
        </p:nvSpPr>
        <p:spPr>
          <a:xfrm>
            <a:off x="1365850" y="5246336"/>
            <a:ext cx="2044075" cy="664012"/>
          </a:xfrm>
          <a:prstGeom prst="wedgeRoundRectCallout">
            <a:avLst>
              <a:gd name="adj1" fmla="val -7499"/>
              <a:gd name="adj2" fmla="val -149394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MySQL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port:3306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・パスワード：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****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9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EDE5B87-A5DC-4F5E-A0A7-B4CC3E5E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7592"/>
            <a:ext cx="4114800" cy="74220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9790123-69E2-4334-8301-2A617601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87025"/>
            <a:ext cx="5491843" cy="24707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615A5C4-1BBE-4FD8-BA8D-48300B535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600200"/>
            <a:ext cx="4484813" cy="281940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DDBBA0AB-66C5-4044-82E0-FDFFCFDB55D6}"/>
              </a:ext>
            </a:extLst>
          </p:cNvPr>
          <p:cNvSpPr/>
          <p:nvPr/>
        </p:nvSpPr>
        <p:spPr>
          <a:xfrm>
            <a:off x="6014359" y="2482225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AC09F-3455-43CE-A93F-B2A764989EE1}"/>
              </a:ext>
            </a:extLst>
          </p:cNvPr>
          <p:cNvSpPr txBox="1"/>
          <p:nvPr/>
        </p:nvSpPr>
        <p:spPr>
          <a:xfrm>
            <a:off x="381000" y="1066800"/>
            <a:ext cx="2311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接続設定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3703A4-31A7-4F0B-A537-DAE4F99B8C02}"/>
              </a:ext>
            </a:extLst>
          </p:cNvPr>
          <p:cNvSpPr txBox="1"/>
          <p:nvPr/>
        </p:nvSpPr>
        <p:spPr>
          <a:xfrm>
            <a:off x="381000" y="2438400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シート：データ抽出する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文を記載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6C32D7-8FE2-4F92-B111-D19F41A68C29}"/>
              </a:ext>
            </a:extLst>
          </p:cNvPr>
          <p:cNvSpPr txBox="1"/>
          <p:nvPr/>
        </p:nvSpPr>
        <p:spPr>
          <a:xfrm>
            <a:off x="6781800" y="1247955"/>
            <a:ext cx="297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SELECT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した</a:t>
            </a:r>
            <a:r>
              <a:rPr lang="ja-JP" altLang="en-US" sz="140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結果を各シートに貼り付け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20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08E9B7B-749E-4012-A317-7FBFC36CA619}"/>
              </a:ext>
            </a:extLst>
          </p:cNvPr>
          <p:cNvGrpSpPr/>
          <p:nvPr/>
        </p:nvGrpSpPr>
        <p:grpSpPr>
          <a:xfrm>
            <a:off x="1838320" y="228600"/>
            <a:ext cx="8220080" cy="6400800"/>
            <a:chOff x="1696869" y="0"/>
            <a:chExt cx="8807229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811DF7E-36E6-4637-80C6-9E30F7BCB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6869" y="0"/>
              <a:ext cx="8798262" cy="685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FBD8D16-8EB2-4E00-A25A-B293082CE9DC}"/>
                </a:ext>
              </a:extLst>
            </p:cNvPr>
            <p:cNvSpPr/>
            <p:nvPr/>
          </p:nvSpPr>
          <p:spPr>
            <a:xfrm>
              <a:off x="6172201" y="152401"/>
              <a:ext cx="1600200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8EDF5DC-2359-45AF-A0CF-01558134305A}"/>
                </a:ext>
              </a:extLst>
            </p:cNvPr>
            <p:cNvSpPr/>
            <p:nvPr/>
          </p:nvSpPr>
          <p:spPr>
            <a:xfrm>
              <a:off x="6617898" y="1893498"/>
              <a:ext cx="3886200" cy="1752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3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DC83F1D-64F4-4ACE-8AF9-123881991518}"/>
              </a:ext>
            </a:extLst>
          </p:cNvPr>
          <p:cNvGrpSpPr/>
          <p:nvPr/>
        </p:nvGrpSpPr>
        <p:grpSpPr>
          <a:xfrm>
            <a:off x="304800" y="914400"/>
            <a:ext cx="5399371" cy="5257800"/>
            <a:chOff x="2574671" y="0"/>
            <a:chExt cx="7042658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DDF067F-3E60-478C-BD77-3B2B38E4D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71" y="0"/>
              <a:ext cx="7042658" cy="685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90ED107-E1A1-419E-94B9-49B9E76B7577}"/>
                </a:ext>
              </a:extLst>
            </p:cNvPr>
            <p:cNvSpPr/>
            <p:nvPr/>
          </p:nvSpPr>
          <p:spPr>
            <a:xfrm>
              <a:off x="5160660" y="228600"/>
              <a:ext cx="1219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3B65FAA3-9291-4FC4-8ECF-AC92E2C9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197874"/>
            <a:ext cx="4646384" cy="48606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CC053133-9152-4D5A-97BA-9744F157A509}"/>
              </a:ext>
            </a:extLst>
          </p:cNvPr>
          <p:cNvSpPr/>
          <p:nvPr/>
        </p:nvSpPr>
        <p:spPr>
          <a:xfrm>
            <a:off x="5938185" y="3048000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6AD4C4-FDAB-49A2-A0A3-5983D9AEF25F}"/>
              </a:ext>
            </a:extLst>
          </p:cNvPr>
          <p:cNvGrpSpPr/>
          <p:nvPr/>
        </p:nvGrpSpPr>
        <p:grpSpPr>
          <a:xfrm>
            <a:off x="1772249" y="152400"/>
            <a:ext cx="8438551" cy="6477000"/>
            <a:chOff x="1628532" y="0"/>
            <a:chExt cx="8934936" cy="6858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D6261AF1-5FD0-42F3-BC1E-1C5CAED38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532" y="0"/>
              <a:ext cx="8934936" cy="6858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3BDE02F-EA92-4859-85D8-BAB4279200B3}"/>
                </a:ext>
              </a:extLst>
            </p:cNvPr>
            <p:cNvSpPr/>
            <p:nvPr/>
          </p:nvSpPr>
          <p:spPr>
            <a:xfrm>
              <a:off x="6524445" y="1893498"/>
              <a:ext cx="3886200" cy="1752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9EFEE5A-D94B-4B5A-B7A9-C91827E35336}"/>
                </a:ext>
              </a:extLst>
            </p:cNvPr>
            <p:cNvSpPr/>
            <p:nvPr/>
          </p:nvSpPr>
          <p:spPr>
            <a:xfrm>
              <a:off x="6084498" y="169654"/>
              <a:ext cx="1600200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54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6FB2C5D-734E-4AF8-865E-C6B4CE3648E8}"/>
              </a:ext>
            </a:extLst>
          </p:cNvPr>
          <p:cNvGrpSpPr/>
          <p:nvPr/>
        </p:nvGrpSpPr>
        <p:grpSpPr>
          <a:xfrm>
            <a:off x="1752600" y="152400"/>
            <a:ext cx="8331486" cy="6496986"/>
            <a:chOff x="1726914" y="0"/>
            <a:chExt cx="8794437" cy="6858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289F172F-D5AF-4ADB-8E03-839B7378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914" y="0"/>
              <a:ext cx="8738171" cy="6858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EB6F040-B82D-4B06-A595-ACF3285F0BB5}"/>
                </a:ext>
              </a:extLst>
            </p:cNvPr>
            <p:cNvSpPr/>
            <p:nvPr/>
          </p:nvSpPr>
          <p:spPr>
            <a:xfrm>
              <a:off x="6635151" y="1910751"/>
              <a:ext cx="3886200" cy="1752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8EEEF4F-AA03-4124-B6B2-DA9252E731AE}"/>
                </a:ext>
              </a:extLst>
            </p:cNvPr>
            <p:cNvSpPr/>
            <p:nvPr/>
          </p:nvSpPr>
          <p:spPr>
            <a:xfrm>
              <a:off x="6193767" y="169654"/>
              <a:ext cx="1600200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3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EADEAE-CAE3-4701-B5E7-E99B1EEE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5112732" cy="56388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3EBDC6B-E985-4BEC-8D97-56DE3B4E3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131151"/>
            <a:ext cx="6553200" cy="3583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D651C9-B8E3-4D48-9342-C4D51D0A50D7}"/>
              </a:ext>
            </a:extLst>
          </p:cNvPr>
          <p:cNvCxnSpPr/>
          <p:nvPr/>
        </p:nvCxnSpPr>
        <p:spPr>
          <a:xfrm>
            <a:off x="2286000" y="2286000"/>
            <a:ext cx="3048000" cy="3200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E7A51B15-7136-4B77-A9C3-DE3DC708E7AB}"/>
              </a:ext>
            </a:extLst>
          </p:cNvPr>
          <p:cNvSpPr txBox="1"/>
          <p:nvPr/>
        </p:nvSpPr>
        <p:spPr>
          <a:xfrm>
            <a:off x="7696200" y="5190284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TESTDB.GRAWOR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sys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（空白）</a:t>
            </a:r>
            <a:endParaRPr lang="en-US" sz="8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D5BD412B-12C4-4C70-AED3-7C355D3DFBA2}"/>
              </a:ext>
            </a:extLst>
          </p:cNvPr>
          <p:cNvSpPr txBox="1"/>
          <p:nvPr/>
        </p:nvSpPr>
        <p:spPr>
          <a:xfrm>
            <a:off x="2405215" y="4841749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Config 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シートに</a:t>
            </a:r>
            <a:endParaRPr lang="en-US" altLang="ja-JP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記載した値を</a:t>
            </a:r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上で使用可能</a:t>
            </a:r>
            <a:endParaRPr lang="en-US" altLang="ja-JP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8B3513B0-12EF-43DA-8E8D-8A088F6AA41F}"/>
              </a:ext>
            </a:extLst>
          </p:cNvPr>
          <p:cNvSpPr txBox="1"/>
          <p:nvPr/>
        </p:nvSpPr>
        <p:spPr>
          <a:xfrm>
            <a:off x="6096000" y="1766852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開発画面（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28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A8CEC6-72F0-4CF1-8154-75C6CFDD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19200"/>
            <a:ext cx="5157862" cy="36032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D93FD2-35FA-42C0-A4AD-C769542D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8" y="152400"/>
            <a:ext cx="4878972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E77661F-3B91-4E41-8B63-CD74257E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3" y="3804523"/>
            <a:ext cx="3845482" cy="267247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C8E526-906E-4935-AD6F-62403DD4DD09}"/>
              </a:ext>
            </a:extLst>
          </p:cNvPr>
          <p:cNvSpPr/>
          <p:nvPr/>
        </p:nvSpPr>
        <p:spPr>
          <a:xfrm>
            <a:off x="1953280" y="1655460"/>
            <a:ext cx="8382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3746EFF0-1663-4468-B053-76F44ECFB57D}"/>
              </a:ext>
            </a:extLst>
          </p:cNvPr>
          <p:cNvSpPr txBox="1"/>
          <p:nvPr/>
        </p:nvSpPr>
        <p:spPr>
          <a:xfrm>
            <a:off x="2845334" y="169207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①ボタン押下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B6F02CF8-900F-466A-8A62-7F622153B49A}"/>
              </a:ext>
            </a:extLst>
          </p:cNvPr>
          <p:cNvSpPr txBox="1"/>
          <p:nvPr/>
        </p:nvSpPr>
        <p:spPr>
          <a:xfrm>
            <a:off x="903376" y="354839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C:\_temp\sample.xlsx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C3F6F6F-42DC-45D7-81C7-4107A2863A25}"/>
              </a:ext>
            </a:extLst>
          </p:cNvPr>
          <p:cNvSpPr/>
          <p:nvPr/>
        </p:nvSpPr>
        <p:spPr>
          <a:xfrm>
            <a:off x="5428051" y="3020836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B4D81305-A14B-4AB4-A437-821949AFD0A2}"/>
              </a:ext>
            </a:extLst>
          </p:cNvPr>
          <p:cNvSpPr txBox="1"/>
          <p:nvPr/>
        </p:nvSpPr>
        <p:spPr>
          <a:xfrm>
            <a:off x="762000" y="64770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sheet1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A6AADB-86C5-4942-85D2-D80FA36F7361}"/>
              </a:ext>
            </a:extLst>
          </p:cNvPr>
          <p:cNvSpPr/>
          <p:nvPr/>
        </p:nvSpPr>
        <p:spPr>
          <a:xfrm>
            <a:off x="1085165" y="1143000"/>
            <a:ext cx="1277035" cy="40134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5D90DD44-DA05-4718-B11B-073B8CF57A89}"/>
              </a:ext>
            </a:extLst>
          </p:cNvPr>
          <p:cNvSpPr/>
          <p:nvPr/>
        </p:nvSpPr>
        <p:spPr>
          <a:xfrm>
            <a:off x="853083" y="1447800"/>
            <a:ext cx="1219200" cy="4343400"/>
          </a:xfrm>
          <a:prstGeom prst="arc">
            <a:avLst>
              <a:gd name="adj1" fmla="val 6181336"/>
              <a:gd name="adj2" fmla="val 15890142"/>
            </a:avLst>
          </a:pr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0842872-C027-40DD-842D-0CC9F7F4C4E6}"/>
              </a:ext>
            </a:extLst>
          </p:cNvPr>
          <p:cNvSpPr/>
          <p:nvPr/>
        </p:nvSpPr>
        <p:spPr>
          <a:xfrm>
            <a:off x="7534454" y="3933644"/>
            <a:ext cx="2219145" cy="790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E8AAABE7-0251-4AC3-84D7-729EF6C97B6A}"/>
              </a:ext>
            </a:extLst>
          </p:cNvPr>
          <p:cNvSpPr txBox="1"/>
          <p:nvPr/>
        </p:nvSpPr>
        <p:spPr>
          <a:xfrm>
            <a:off x="8080410" y="4727274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②データ取得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35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727342-3396-4226-B9A3-2342A6D36FF4}"/>
              </a:ext>
            </a:extLst>
          </p:cNvPr>
          <p:cNvSpPr/>
          <p:nvPr/>
        </p:nvSpPr>
        <p:spPr>
          <a:xfrm>
            <a:off x="762000" y="609600"/>
            <a:ext cx="838200" cy="304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BA39FC-FF0C-47DF-B132-F2E88D40B5C1}"/>
              </a:ext>
            </a:extLst>
          </p:cNvPr>
          <p:cNvSpPr txBox="1"/>
          <p:nvPr/>
        </p:nvSpPr>
        <p:spPr>
          <a:xfrm>
            <a:off x="789317" y="1219200"/>
            <a:ext cx="751255" cy="340519"/>
          </a:xfrm>
          <a:prstGeom prst="round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788ABC9C-9214-4B1E-BE57-6ED238D302A5}"/>
              </a:ext>
            </a:extLst>
          </p:cNvPr>
          <p:cNvSpPr txBox="1"/>
          <p:nvPr/>
        </p:nvSpPr>
        <p:spPr>
          <a:xfrm>
            <a:off x="1935201" y="1219200"/>
            <a:ext cx="751255" cy="340519"/>
          </a:xfrm>
          <a:prstGeom prst="round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DB4C67D2-64D8-4A1A-892E-CD0A078FF35B}"/>
              </a:ext>
            </a:extLst>
          </p:cNvPr>
          <p:cNvSpPr txBox="1"/>
          <p:nvPr/>
        </p:nvSpPr>
        <p:spPr>
          <a:xfrm>
            <a:off x="3352800" y="1219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45B312F-C680-43FF-AEA1-2DFED473C624}"/>
              </a:ext>
            </a:extLst>
          </p:cNvPr>
          <p:cNvSpPr/>
          <p:nvPr/>
        </p:nvSpPr>
        <p:spPr>
          <a:xfrm>
            <a:off x="762000" y="2014001"/>
            <a:ext cx="751255" cy="289441"/>
          </a:xfrm>
          <a:prstGeom prst="wedgeRoundRectCallout">
            <a:avLst>
              <a:gd name="adj1" fmla="val -19303"/>
              <a:gd name="adj2" fmla="val -70571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A6F325-F614-4F48-9345-75D083F64F0E}"/>
              </a:ext>
            </a:extLst>
          </p:cNvPr>
          <p:cNvSpPr txBox="1"/>
          <p:nvPr/>
        </p:nvSpPr>
        <p:spPr>
          <a:xfrm>
            <a:off x="4493368" y="618270"/>
            <a:ext cx="1664915" cy="52322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bat</a:t>
            </a: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4665FE-A320-47B2-8A22-53E165CB1368}"/>
              </a:ext>
            </a:extLst>
          </p:cNvPr>
          <p:cNvSpPr txBox="1"/>
          <p:nvPr/>
        </p:nvSpPr>
        <p:spPr>
          <a:xfrm>
            <a:off x="6598997" y="618270"/>
            <a:ext cx="1664915" cy="52074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wsf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D7B69D-5572-4C85-B083-34FD56E5F8EF}"/>
              </a:ext>
            </a:extLst>
          </p:cNvPr>
          <p:cNvSpPr txBox="1"/>
          <p:nvPr/>
        </p:nvSpPr>
        <p:spPr>
          <a:xfrm>
            <a:off x="8704626" y="560235"/>
            <a:ext cx="1061591" cy="1116165"/>
          </a:xfrm>
          <a:prstGeom prst="flowChartMultidocumen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D4E8DC7E-6C77-484A-A8D6-3ECD1D2C776F}"/>
              </a:ext>
            </a:extLst>
          </p:cNvPr>
          <p:cNvSpPr/>
          <p:nvPr/>
        </p:nvSpPr>
        <p:spPr>
          <a:xfrm rot="10800000">
            <a:off x="6248365" y="655651"/>
            <a:ext cx="293809" cy="45503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8D5E961-8584-4C86-9A6D-C74CACEDB9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8263912" y="878640"/>
            <a:ext cx="440714" cy="2396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ノートパソコンのイラスト | イラスト本舗">
            <a:extLst>
              <a:ext uri="{FF2B5EF4-FFF2-40B4-BE49-F238E27FC236}">
                <a16:creationId xmlns:a16="http://schemas.microsoft.com/office/drawing/2014/main" id="{17DC5B23-22FA-43AC-8CFA-39A485FD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5818"/>
            <a:ext cx="185704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5D46F3-9A50-429B-9E36-9E54C083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2971800"/>
            <a:ext cx="8001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sv ">
            <a:extLst>
              <a:ext uri="{FF2B5EF4-FFF2-40B4-BE49-F238E27FC236}">
                <a16:creationId xmlns:a16="http://schemas.microsoft.com/office/drawing/2014/main" id="{907F0EEF-914C-47DE-A8AB-431E9260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9144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3ADB57A-3997-436A-B911-41C035EB834C}"/>
              </a:ext>
            </a:extLst>
          </p:cNvPr>
          <p:cNvSpPr/>
          <p:nvPr/>
        </p:nvSpPr>
        <p:spPr>
          <a:xfrm>
            <a:off x="1971523" y="609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ACD7E46-8E58-4AA4-9E79-D09953243A4E}"/>
              </a:ext>
            </a:extLst>
          </p:cNvPr>
          <p:cNvSpPr/>
          <p:nvPr/>
        </p:nvSpPr>
        <p:spPr>
          <a:xfrm>
            <a:off x="3170812" y="609600"/>
            <a:ext cx="8382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ボックス 5">
            <a:extLst>
              <a:ext uri="{FF2B5EF4-FFF2-40B4-BE49-F238E27FC236}">
                <a16:creationId xmlns:a16="http://schemas.microsoft.com/office/drawing/2014/main" id="{D1EDCB72-B343-4A2C-AB32-F020C5CEA84A}"/>
              </a:ext>
            </a:extLst>
          </p:cNvPr>
          <p:cNvSpPr txBox="1"/>
          <p:nvPr/>
        </p:nvSpPr>
        <p:spPr>
          <a:xfrm>
            <a:off x="3352800" y="15979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7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205</Words>
  <Application>Microsoft Office PowerPoint</Application>
  <PresentationFormat>ワイド画面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 Y</cp:lastModifiedBy>
  <cp:revision>33</cp:revision>
  <dcterms:created xsi:type="dcterms:W3CDTF">2020-02-26T12:43:37Z</dcterms:created>
  <dcterms:modified xsi:type="dcterms:W3CDTF">2020-05-31T03:17:23Z</dcterms:modified>
</cp:coreProperties>
</file>