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howGuides="1">
      <p:cViewPr varScale="1">
        <p:scale>
          <a:sx n="95" d="100"/>
          <a:sy n="95" d="100"/>
        </p:scale>
        <p:origin x="86" y="3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A3885-87AF-4126-9105-7D785A00E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C1C76D-D549-4FF2-A63A-DC8F56AA6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FE413-9FEB-45EB-A591-57E622BB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27DA0-76E8-47E2-B7FA-88228BBE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F037DE-CEF8-4D89-BEB5-9AC750C6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D62A-799A-4EC4-A02E-8FD21111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DCEE9B-784A-4F89-94A5-121E371C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36D0A0-F169-4FCD-BF28-B8E554B4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EF3526-1C2B-4FF4-8ABE-273A24D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2F9185-5E14-4DE8-95FF-16ED5C02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10788E-2BDC-4B69-A38E-3BBAC1742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F94D35-98DF-4B02-9828-06CB59BFE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90C53-90F9-4F2C-B8DD-73E5074C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35882-FEA2-490F-A1CA-998BEEA1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6960F7-BB55-47E2-BD7F-EDCC992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6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901D2-8EB6-479E-BD33-43DCB3D9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DB4CB-CEBF-4701-A10D-37FAB5AC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E2040-2F93-4C31-80E7-DE9BA583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2CC2CA-0549-475F-85C1-7C76107B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207B2B-DB7E-4879-9F04-A172DEF6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36DA0-50BB-446C-9C34-21353ADA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33D75-0F25-49F2-9AFB-47060755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A26CB-5A0F-474D-8742-1F9AA682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70A0CF-F806-4CFC-8A8F-E98BF72C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9E536-0200-4EB8-ADA8-D00BB535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D87BC-66B8-4B4D-8A9C-A66566DF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364B9-AD76-46DC-B214-ACCB3A573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53BE1-0D5F-4686-ADF1-E0A62789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A8DEC4-AF46-49C4-8A4E-2C9E933D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39C3DE-C81D-4F26-9EF8-B8AEDE0A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6F012A-7CCD-4904-96EA-66AB3569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5F2ED-E798-43FC-A6AD-0B59C7F1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E59D1D-8AB3-4E23-8529-F95978F3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E7458B-1D6C-414A-B3D6-ABB552C0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726E7F-EF7E-49A5-942E-4CD12E55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6FFBB0-3584-4801-A218-9EF7F3395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A778AA-E347-4C71-BD3E-2752583A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B6DCE6-6167-4FAA-8F2A-5141E705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1F3867-B8A1-462C-A1CF-73BEEAF7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ED2BC-7BC9-4FCA-A749-BA55B613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302ACE-3B8B-4703-924F-F0BA1CCB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C31142-5680-44CD-90B6-01A984AC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69E0D6-77B9-4C5D-8AE3-EBBA6745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319FDD-6C6D-487B-AD28-D2F0C989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D6B5C7-028B-49EC-A6D1-BAC546EE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41293B-099D-45B1-B9B5-E6A8CB14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68554-8AE8-4C24-8D8D-19F75589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E6EEC-014A-4135-81A6-3D461B882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853ABA-6BAB-4892-BE91-A9007424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7FDED-1AD7-4B78-877E-BAF4E7BC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7DE5A-9177-4DF8-A1C9-82CCCFF0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D66FB-4D66-498A-AED7-525AB088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EC31A-8FDA-4DBD-959B-AC0153D0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6583F4-3454-4C54-8B1F-66CD24903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67BA89-FCAE-45F6-B433-51534E332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220222-5A22-43AC-AECB-861B9B5D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5B9BB2-64A3-4C7B-9927-30670AF5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3F9F1D-1B6E-49B0-BAC5-30AB779A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65AB09-6631-491B-9347-8EE9EBF4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C919CA-AD11-4189-8B3C-0195CFBC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8C3E4D-1E4B-44D9-BC17-E97A533D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5188-AE3D-4F8D-877A-45E744590C4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DE37A-6E7D-405B-90D1-A05724618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C8C3D7-B347-4C8C-9956-DB4D897E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A8CEC6-72F0-4CF1-8154-75C6CFDD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219200"/>
            <a:ext cx="5157862" cy="360327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D93FD2-35FA-42C0-A4AD-C769542D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18" y="152400"/>
            <a:ext cx="4878972" cy="3200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E77661F-3B91-4E41-8B63-CD74257EE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73" y="3804523"/>
            <a:ext cx="3845482" cy="267247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C8E526-906E-4935-AD6F-62403DD4DD09}"/>
              </a:ext>
            </a:extLst>
          </p:cNvPr>
          <p:cNvSpPr/>
          <p:nvPr/>
        </p:nvSpPr>
        <p:spPr>
          <a:xfrm>
            <a:off x="1953280" y="1655460"/>
            <a:ext cx="8382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テキスト ボックス 5">
            <a:extLst>
              <a:ext uri="{FF2B5EF4-FFF2-40B4-BE49-F238E27FC236}">
                <a16:creationId xmlns:a16="http://schemas.microsoft.com/office/drawing/2014/main" id="{3746EFF0-1663-4468-B053-76F44ECFB57D}"/>
              </a:ext>
            </a:extLst>
          </p:cNvPr>
          <p:cNvSpPr txBox="1"/>
          <p:nvPr/>
        </p:nvSpPr>
        <p:spPr>
          <a:xfrm>
            <a:off x="2845334" y="1692071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①ボタン押下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5">
            <a:extLst>
              <a:ext uri="{FF2B5EF4-FFF2-40B4-BE49-F238E27FC236}">
                <a16:creationId xmlns:a16="http://schemas.microsoft.com/office/drawing/2014/main" id="{B6F02CF8-900F-466A-8A62-7F622153B49A}"/>
              </a:ext>
            </a:extLst>
          </p:cNvPr>
          <p:cNvSpPr txBox="1"/>
          <p:nvPr/>
        </p:nvSpPr>
        <p:spPr>
          <a:xfrm>
            <a:off x="903376" y="3548390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C:\_temp\sample.xlsx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C3F6F6F-42DC-45D7-81C7-4107A2863A25}"/>
              </a:ext>
            </a:extLst>
          </p:cNvPr>
          <p:cNvSpPr/>
          <p:nvPr/>
        </p:nvSpPr>
        <p:spPr>
          <a:xfrm>
            <a:off x="5428051" y="3020836"/>
            <a:ext cx="609600" cy="609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B4D81305-A14B-4AB4-A437-821949AFD0A2}"/>
              </a:ext>
            </a:extLst>
          </p:cNvPr>
          <p:cNvSpPr txBox="1"/>
          <p:nvPr/>
        </p:nvSpPr>
        <p:spPr>
          <a:xfrm>
            <a:off x="762000" y="64770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sheet1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4A6AADB-86C5-4942-85D2-D80FA36F7361}"/>
              </a:ext>
            </a:extLst>
          </p:cNvPr>
          <p:cNvSpPr/>
          <p:nvPr/>
        </p:nvSpPr>
        <p:spPr>
          <a:xfrm>
            <a:off x="1085165" y="1143000"/>
            <a:ext cx="1277035" cy="40134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5D90DD44-DA05-4718-B11B-073B8CF57A89}"/>
              </a:ext>
            </a:extLst>
          </p:cNvPr>
          <p:cNvSpPr/>
          <p:nvPr/>
        </p:nvSpPr>
        <p:spPr>
          <a:xfrm>
            <a:off x="853083" y="1447800"/>
            <a:ext cx="1219200" cy="4343400"/>
          </a:xfrm>
          <a:prstGeom prst="arc">
            <a:avLst>
              <a:gd name="adj1" fmla="val 6181336"/>
              <a:gd name="adj2" fmla="val 15890142"/>
            </a:avLst>
          </a:prstGeom>
          <a:noFill/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0842872-C027-40DD-842D-0CC9F7F4C4E6}"/>
              </a:ext>
            </a:extLst>
          </p:cNvPr>
          <p:cNvSpPr/>
          <p:nvPr/>
        </p:nvSpPr>
        <p:spPr>
          <a:xfrm>
            <a:off x="7534454" y="3933644"/>
            <a:ext cx="2219145" cy="790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テキスト ボックス 5">
            <a:extLst>
              <a:ext uri="{FF2B5EF4-FFF2-40B4-BE49-F238E27FC236}">
                <a16:creationId xmlns:a16="http://schemas.microsoft.com/office/drawing/2014/main" id="{E8AAABE7-0251-4AC3-84D7-729EF6C97B6A}"/>
              </a:ext>
            </a:extLst>
          </p:cNvPr>
          <p:cNvSpPr txBox="1"/>
          <p:nvPr/>
        </p:nvSpPr>
        <p:spPr>
          <a:xfrm>
            <a:off x="8080410" y="4727274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②データ取得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935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727342-3396-4226-B9A3-2342A6D36FF4}"/>
              </a:ext>
            </a:extLst>
          </p:cNvPr>
          <p:cNvSpPr/>
          <p:nvPr/>
        </p:nvSpPr>
        <p:spPr>
          <a:xfrm>
            <a:off x="762000" y="609600"/>
            <a:ext cx="838200" cy="304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BA39FC-FF0C-47DF-B132-F2E88D40B5C1}"/>
              </a:ext>
            </a:extLst>
          </p:cNvPr>
          <p:cNvSpPr txBox="1"/>
          <p:nvPr/>
        </p:nvSpPr>
        <p:spPr>
          <a:xfrm>
            <a:off x="789317" y="1219200"/>
            <a:ext cx="751255" cy="340519"/>
          </a:xfrm>
          <a:prstGeom prst="round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  <a:endParaRPr lang="en-US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788ABC9C-9214-4B1E-BE57-6ED238D302A5}"/>
              </a:ext>
            </a:extLst>
          </p:cNvPr>
          <p:cNvSpPr txBox="1"/>
          <p:nvPr/>
        </p:nvSpPr>
        <p:spPr>
          <a:xfrm>
            <a:off x="1935201" y="1219200"/>
            <a:ext cx="751255" cy="340519"/>
          </a:xfrm>
          <a:prstGeom prst="round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DB4C67D2-64D8-4A1A-892E-CD0A078FF35B}"/>
              </a:ext>
            </a:extLst>
          </p:cNvPr>
          <p:cNvSpPr txBox="1"/>
          <p:nvPr/>
        </p:nvSpPr>
        <p:spPr>
          <a:xfrm>
            <a:off x="3352800" y="1219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945B312F-C680-43FF-AEA1-2DFED473C624}"/>
              </a:ext>
            </a:extLst>
          </p:cNvPr>
          <p:cNvSpPr/>
          <p:nvPr/>
        </p:nvSpPr>
        <p:spPr>
          <a:xfrm>
            <a:off x="762000" y="2014001"/>
            <a:ext cx="751255" cy="289441"/>
          </a:xfrm>
          <a:prstGeom prst="wedgeRoundRectCallout">
            <a:avLst>
              <a:gd name="adj1" fmla="val -19303"/>
              <a:gd name="adj2" fmla="val -70571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A6F325-F614-4F48-9345-75D083F64F0E}"/>
              </a:ext>
            </a:extLst>
          </p:cNvPr>
          <p:cNvSpPr txBox="1"/>
          <p:nvPr/>
        </p:nvSpPr>
        <p:spPr>
          <a:xfrm>
            <a:off x="4493368" y="618270"/>
            <a:ext cx="1664915" cy="523220"/>
          </a:xfrm>
          <a:prstGeom prst="flowChartPredefined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bat</a:t>
            </a: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4665FE-A320-47B2-8A22-53E165CB1368}"/>
              </a:ext>
            </a:extLst>
          </p:cNvPr>
          <p:cNvSpPr txBox="1"/>
          <p:nvPr/>
        </p:nvSpPr>
        <p:spPr>
          <a:xfrm>
            <a:off x="6598997" y="618270"/>
            <a:ext cx="1664915" cy="520740"/>
          </a:xfrm>
          <a:prstGeom prst="flowChartPredefined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wsf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D7B69D-5572-4C85-B083-34FD56E5F8EF}"/>
              </a:ext>
            </a:extLst>
          </p:cNvPr>
          <p:cNvSpPr txBox="1"/>
          <p:nvPr/>
        </p:nvSpPr>
        <p:spPr>
          <a:xfrm>
            <a:off x="8704626" y="560235"/>
            <a:ext cx="1061591" cy="1116165"/>
          </a:xfrm>
          <a:prstGeom prst="flowChartMultidocumen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vbs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D4E8DC7E-6C77-484A-A8D6-3ECD1D2C776F}"/>
              </a:ext>
            </a:extLst>
          </p:cNvPr>
          <p:cNvSpPr/>
          <p:nvPr/>
        </p:nvSpPr>
        <p:spPr>
          <a:xfrm rot="10800000">
            <a:off x="6248365" y="655651"/>
            <a:ext cx="293809" cy="45503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8D5E961-8584-4C86-9A6D-C74CACEDB9C4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8263912" y="878640"/>
            <a:ext cx="440714" cy="2396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ノートパソコンのイラスト | イラスト本舗">
            <a:extLst>
              <a:ext uri="{FF2B5EF4-FFF2-40B4-BE49-F238E27FC236}">
                <a16:creationId xmlns:a16="http://schemas.microsoft.com/office/drawing/2014/main" id="{17DC5B23-22FA-43AC-8CFA-39A485FD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5818"/>
            <a:ext cx="1857043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85D46F3-9A50-429B-9E36-9E54C083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2971800"/>
            <a:ext cx="8001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sv ">
            <a:extLst>
              <a:ext uri="{FF2B5EF4-FFF2-40B4-BE49-F238E27FC236}">
                <a16:creationId xmlns:a16="http://schemas.microsoft.com/office/drawing/2014/main" id="{907F0EEF-914C-47DE-A8AB-431E92604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9144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3ADB57A-3997-436A-B911-41C035EB834C}"/>
              </a:ext>
            </a:extLst>
          </p:cNvPr>
          <p:cNvSpPr/>
          <p:nvPr/>
        </p:nvSpPr>
        <p:spPr>
          <a:xfrm>
            <a:off x="1971523" y="609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ACD7E46-8E58-4AA4-9E79-D09953243A4E}"/>
              </a:ext>
            </a:extLst>
          </p:cNvPr>
          <p:cNvSpPr/>
          <p:nvPr/>
        </p:nvSpPr>
        <p:spPr>
          <a:xfrm>
            <a:off x="3170812" y="609600"/>
            <a:ext cx="8382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テキスト ボックス 5">
            <a:extLst>
              <a:ext uri="{FF2B5EF4-FFF2-40B4-BE49-F238E27FC236}">
                <a16:creationId xmlns:a16="http://schemas.microsoft.com/office/drawing/2014/main" id="{D1EDCB72-B343-4A2C-AB32-F020C5CEA84A}"/>
              </a:ext>
            </a:extLst>
          </p:cNvPr>
          <p:cNvSpPr txBox="1"/>
          <p:nvPr/>
        </p:nvSpPr>
        <p:spPr>
          <a:xfrm>
            <a:off x="3352800" y="15979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79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BED771-BA3B-4F79-9A7A-010F460E38C8}"/>
              </a:ext>
            </a:extLst>
          </p:cNvPr>
          <p:cNvSpPr/>
          <p:nvPr/>
        </p:nvSpPr>
        <p:spPr>
          <a:xfrm>
            <a:off x="457200" y="1676400"/>
            <a:ext cx="4800600" cy="4343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ノートパソコンのイラスト | イラスト本舗">
            <a:extLst>
              <a:ext uri="{FF2B5EF4-FFF2-40B4-BE49-F238E27FC236}">
                <a16:creationId xmlns:a16="http://schemas.microsoft.com/office/drawing/2014/main" id="{D6EC4191-C2C8-486E-8B64-58B4B4D4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63" y="607091"/>
            <a:ext cx="1295400" cy="91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B38C2E-B12D-44E8-AAE9-34AC6B3906C7}"/>
              </a:ext>
            </a:extLst>
          </p:cNvPr>
          <p:cNvSpPr txBox="1"/>
          <p:nvPr/>
        </p:nvSpPr>
        <p:spPr>
          <a:xfrm>
            <a:off x="3352800" y="1447800"/>
            <a:ext cx="847990" cy="442674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endParaRPr 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5CA245-AF0C-47CA-92E9-A0ECADD68788}"/>
              </a:ext>
            </a:extLst>
          </p:cNvPr>
          <p:cNvSpPr/>
          <p:nvPr/>
        </p:nvSpPr>
        <p:spPr>
          <a:xfrm>
            <a:off x="657490" y="1966673"/>
            <a:ext cx="1638300" cy="1233727"/>
          </a:xfrm>
          <a:prstGeom prst="roundRect">
            <a:avLst>
              <a:gd name="adj" fmla="val 786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CC5E1FC-D95E-4D23-A537-66533877D37F}"/>
              </a:ext>
            </a:extLst>
          </p:cNvPr>
          <p:cNvSpPr/>
          <p:nvPr/>
        </p:nvSpPr>
        <p:spPr>
          <a:xfrm>
            <a:off x="657490" y="3885940"/>
            <a:ext cx="4143110" cy="1233727"/>
          </a:xfrm>
          <a:prstGeom prst="roundRect">
            <a:avLst>
              <a:gd name="adj" fmla="val 786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7909C5B-6493-4CD9-9011-D418F6168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54669"/>
            <a:ext cx="762000" cy="9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F18811-F6CB-42CB-8704-1A7A988DB0AA}"/>
              </a:ext>
            </a:extLst>
          </p:cNvPr>
          <p:cNvSpPr txBox="1"/>
          <p:nvPr/>
        </p:nvSpPr>
        <p:spPr>
          <a:xfrm>
            <a:off x="628650" y="1966673"/>
            <a:ext cx="1253024" cy="340519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サーバー</a:t>
            </a:r>
            <a:endParaRPr lang="en-US" altLang="ja-JP"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8CC2E2E9-90B4-4B88-B36A-F21808D1C5C3}"/>
              </a:ext>
            </a:extLst>
          </p:cNvPr>
          <p:cNvSpPr/>
          <p:nvPr/>
        </p:nvSpPr>
        <p:spPr>
          <a:xfrm rot="16200000">
            <a:off x="1022138" y="1599956"/>
            <a:ext cx="495868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00B576FC-69B5-498F-8B2B-1B156EE2A10E}"/>
              </a:ext>
            </a:extLst>
          </p:cNvPr>
          <p:cNvSpPr/>
          <p:nvPr/>
        </p:nvSpPr>
        <p:spPr>
          <a:xfrm rot="16200000">
            <a:off x="903277" y="3383716"/>
            <a:ext cx="733591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A8E384-3091-4710-918F-111BC90F929E}"/>
              </a:ext>
            </a:extLst>
          </p:cNvPr>
          <p:cNvSpPr txBox="1"/>
          <p:nvPr/>
        </p:nvSpPr>
        <p:spPr>
          <a:xfrm>
            <a:off x="628650" y="3903417"/>
            <a:ext cx="1113750" cy="340519"/>
          </a:xfrm>
          <a:prstGeom prst="round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サーバー</a:t>
            </a:r>
            <a:endParaRPr lang="en-US" altLang="ja-JP"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5632956-D0E2-4653-9681-0450F1C68C8E}"/>
              </a:ext>
            </a:extLst>
          </p:cNvPr>
          <p:cNvSpPr/>
          <p:nvPr/>
        </p:nvSpPr>
        <p:spPr>
          <a:xfrm>
            <a:off x="762000" y="2339196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CCE4915-03F0-4B5B-918D-4EE54618F103}"/>
              </a:ext>
            </a:extLst>
          </p:cNvPr>
          <p:cNvSpPr/>
          <p:nvPr/>
        </p:nvSpPr>
        <p:spPr>
          <a:xfrm>
            <a:off x="762000" y="2723146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Apache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0BBA8A6-BB3C-44CF-99D5-D2A860972A19}"/>
              </a:ext>
            </a:extLst>
          </p:cNvPr>
          <p:cNvSpPr/>
          <p:nvPr/>
        </p:nvSpPr>
        <p:spPr>
          <a:xfrm>
            <a:off x="762000" y="4287994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E57411F-11F8-4586-B6F7-FDD2F5C20298}"/>
              </a:ext>
            </a:extLst>
          </p:cNvPr>
          <p:cNvSpPr/>
          <p:nvPr/>
        </p:nvSpPr>
        <p:spPr>
          <a:xfrm>
            <a:off x="2665168" y="3978469"/>
            <a:ext cx="1983032" cy="1066800"/>
          </a:xfrm>
          <a:prstGeom prst="roundRect">
            <a:avLst>
              <a:gd name="adj" fmla="val 829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MySQL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79603DE9-930C-4E58-9A28-A087D8A86014}"/>
              </a:ext>
            </a:extLst>
          </p:cNvPr>
          <p:cNvSpPr/>
          <p:nvPr/>
        </p:nvSpPr>
        <p:spPr>
          <a:xfrm rot="10800000">
            <a:off x="1864472" y="4344615"/>
            <a:ext cx="750820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363B7D-5831-45C5-A960-BD4FD99E4AAD}"/>
              </a:ext>
            </a:extLst>
          </p:cNvPr>
          <p:cNvSpPr txBox="1"/>
          <p:nvPr/>
        </p:nvSpPr>
        <p:spPr>
          <a:xfrm>
            <a:off x="1317042" y="1698618"/>
            <a:ext cx="1469301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（踏み台サーバー）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1CB16B3-7D30-4D46-A9F6-4FE0CA22B73B}"/>
              </a:ext>
            </a:extLst>
          </p:cNvPr>
          <p:cNvSpPr txBox="1"/>
          <p:nvPr/>
        </p:nvSpPr>
        <p:spPr>
          <a:xfrm>
            <a:off x="2260907" y="1988753"/>
            <a:ext cx="2287940" cy="510778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パブリック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AA.AAA.AA.AAA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プライベート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aa.aaa.aa.aaa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866EF3-868C-4960-A7FC-269CFDDA894B}"/>
              </a:ext>
            </a:extLst>
          </p:cNvPr>
          <p:cNvSpPr txBox="1"/>
          <p:nvPr/>
        </p:nvSpPr>
        <p:spPr>
          <a:xfrm>
            <a:off x="2534917" y="3601416"/>
            <a:ext cx="2294523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プライベート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bb.bbb.bb.bbb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105D8E-C342-4661-ACC5-FC26D20C5DB6}"/>
              </a:ext>
            </a:extLst>
          </p:cNvPr>
          <p:cNvSpPr txBox="1"/>
          <p:nvPr/>
        </p:nvSpPr>
        <p:spPr>
          <a:xfrm>
            <a:off x="837375" y="396232"/>
            <a:ext cx="876221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ローカル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0B24D765-136C-4EA4-A363-06AC2307F21D}"/>
              </a:ext>
            </a:extLst>
          </p:cNvPr>
          <p:cNvSpPr/>
          <p:nvPr/>
        </p:nvSpPr>
        <p:spPr>
          <a:xfrm>
            <a:off x="2496080" y="763398"/>
            <a:ext cx="1683663" cy="664012"/>
          </a:xfrm>
          <a:prstGeom prst="wedgeRoundRectCallout">
            <a:avLst>
              <a:gd name="adj1" fmla="val -107209"/>
              <a:gd name="adj2" fmla="val 82037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SSH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port:22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ec2-user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・秘密鍵：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pem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63AA3018-319C-43D0-B343-7DBFC99A6C78}"/>
              </a:ext>
            </a:extLst>
          </p:cNvPr>
          <p:cNvSpPr/>
          <p:nvPr/>
        </p:nvSpPr>
        <p:spPr>
          <a:xfrm>
            <a:off x="2496080" y="2868394"/>
            <a:ext cx="1683663" cy="664012"/>
          </a:xfrm>
          <a:prstGeom prst="wedgeRoundRectCallout">
            <a:avLst>
              <a:gd name="adj1" fmla="val -110887"/>
              <a:gd name="adj2" fmla="val 46790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SSH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port:22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ec2-user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・秘密鍵：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pem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53CFD60A-81FE-4551-9863-57951F24AD2A}"/>
              </a:ext>
            </a:extLst>
          </p:cNvPr>
          <p:cNvSpPr/>
          <p:nvPr/>
        </p:nvSpPr>
        <p:spPr>
          <a:xfrm>
            <a:off x="1365850" y="5246336"/>
            <a:ext cx="2044075" cy="664012"/>
          </a:xfrm>
          <a:prstGeom prst="wedgeRoundRectCallout">
            <a:avLst>
              <a:gd name="adj1" fmla="val -7499"/>
              <a:gd name="adj2" fmla="val -149394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MySQL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port:3306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root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・パスワード：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****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9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128</Words>
  <Application>Microsoft Office PowerPoint</Application>
  <PresentationFormat>ワイド画面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nakai yutaro</dc:creator>
  <cp:lastModifiedBy>N Y</cp:lastModifiedBy>
  <cp:revision>16</cp:revision>
  <dcterms:created xsi:type="dcterms:W3CDTF">2020-02-26T12:43:37Z</dcterms:created>
  <dcterms:modified xsi:type="dcterms:W3CDTF">2020-04-19T04:06:37Z</dcterms:modified>
</cp:coreProperties>
</file>