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kai Yutaro" userId="72c988bf6e9f1eb5" providerId="LiveId" clId="{2C067A92-82F5-4A31-BC95-774BCABF3DBB}"/>
    <pc:docChg chg="modSld">
      <pc:chgData name="Nakai Yutaro" userId="72c988bf6e9f1eb5" providerId="LiveId" clId="{2C067A92-82F5-4A31-BC95-774BCABF3DBB}" dt="2023-07-16T12:14:02.048" v="1" actId="13822"/>
      <pc:docMkLst>
        <pc:docMk/>
      </pc:docMkLst>
      <pc:sldChg chg="addSp modSp mod">
        <pc:chgData name="Nakai Yutaro" userId="72c988bf6e9f1eb5" providerId="LiveId" clId="{2C067A92-82F5-4A31-BC95-774BCABF3DBB}" dt="2023-07-16T12:14:02.048" v="1" actId="13822"/>
        <pc:sldMkLst>
          <pc:docMk/>
          <pc:sldMk cId="3460798769" sldId="256"/>
        </pc:sldMkLst>
        <pc:spChg chg="add mod">
          <ac:chgData name="Nakai Yutaro" userId="72c988bf6e9f1eb5" providerId="LiveId" clId="{2C067A92-82F5-4A31-BC95-774BCABF3DBB}" dt="2023-07-16T12:14:02.048" v="1" actId="13822"/>
          <ac:spMkLst>
            <pc:docMk/>
            <pc:sldMk cId="3460798769" sldId="256"/>
            <ac:spMk id="8" creationId="{5E6E9565-14B6-D392-8399-90A67C4EFD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65F8A9-165E-D90B-12E4-2012735D8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DBFA6B-6973-2572-3859-0A34AF040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E7D01F-B5DF-3A1E-0638-87AE8E3E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9D24-E095-4CE9-A28B-4916126BA6ED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9BD526-1B78-118F-1DB6-93B4693A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607242-1136-5566-09A9-5BA79D54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FF69-4D07-44F7-9046-77DE59CA0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32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F36273-320A-4766-111B-21B70FF2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7D99594-08EC-9E80-228D-E9AAD4B59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D717DD-57D4-C77F-98DE-221CA985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9D24-E095-4CE9-A28B-4916126BA6ED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346230-CB18-31C9-EEEB-B4D404A8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FE2676-42C0-9AF1-B416-6D3B6D3E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FF69-4D07-44F7-9046-77DE59CA0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31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AC9D16A-1C2A-2516-E4E0-7D4E41514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E53C8A-5DE0-D5B5-F99F-9D8D26775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A571FC-F3B7-3F41-8BB9-9603ADAF3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9D24-E095-4CE9-A28B-4916126BA6ED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9639FF-166D-8F6C-5FF6-710BB734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34F5E6-F8CF-4480-3C68-2C82A155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FF69-4D07-44F7-9046-77DE59CA0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38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A4BB6B-5B54-25E9-FD21-54AB7256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85A4A6-BE97-C699-C33F-F83454E5E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EA39D0-0DD3-0A21-84C2-0183ADFB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9D24-E095-4CE9-A28B-4916126BA6ED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2E35A6-8006-1DB3-1961-2A87964D5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09E42B-E8F1-C7DE-C6E3-D0297A82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FF69-4D07-44F7-9046-77DE59CA0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9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C07E5D-D236-EE97-B575-045927E0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91D739-7633-A874-1CDF-678505053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6AC15A-1A72-6611-6F72-D73D6166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9D24-E095-4CE9-A28B-4916126BA6ED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5C3A02-625C-90E9-4F2A-5E541FD1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18DD81-6E14-835B-D958-B7BBCCDA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FF69-4D07-44F7-9046-77DE59CA0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002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8D5864-AE9C-ED87-5A36-70AB8269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6F51AC-1AB0-E114-1AE6-7B64F89ED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82BEAA-3C50-4783-7970-0D02F8448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04DE9C-0CEE-C0EF-144D-EF3F01C9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9D24-E095-4CE9-A28B-4916126BA6ED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AF55D7-E740-FE84-91E4-DC254FEC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CE8A9E-8789-285D-0219-2C167438F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FF69-4D07-44F7-9046-77DE59CA0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401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20E2AB-7DB1-5045-11D8-DD0B3AFD9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AA02AE-071B-AE25-0278-712013EA3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A208AB-E227-D2A8-471F-2E15927D5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94DC654-19BE-582C-1B91-5C43B91E0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4AFFFC0-FA10-3B3C-4302-A3B958C7F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11E7C83-2C3A-35E4-9D44-8DB17707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9D24-E095-4CE9-A28B-4916126BA6ED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62C5CE4-D437-2B51-5FED-6F25A443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4C503B6-5BAB-2864-C0AD-7E65E9A9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FF69-4D07-44F7-9046-77DE59CA0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48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094602-EAB5-2E36-F7E2-784797A4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92D63D-FFE2-103A-CEC8-D7D3ADFF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9D24-E095-4CE9-A28B-4916126BA6ED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1206C78-F321-6CD0-1580-FB56B2B6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E2BB9E7-2240-B846-E357-451E06DE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FF69-4D07-44F7-9046-77DE59CA0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936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F32983B-57C4-1DFC-D132-D8F5229B5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9D24-E095-4CE9-A28B-4916126BA6ED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6D61F03-40D5-4D27-5366-D6FD14F0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F1B6A1-4A22-51FA-044A-251409B5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FF69-4D07-44F7-9046-77DE59CA0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69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C661E5-ADD9-CBAE-40D1-B1457274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ABB7BC-D7A3-921A-CC30-A065CD913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48DCB9-1302-467E-BF25-8ADBFFC5D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F00646-A559-BF45-D1F8-69B115DF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9D24-E095-4CE9-A28B-4916126BA6ED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5E53BE-D2F5-626F-47BE-D0191478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4D33F-6F26-2CD7-ABD7-8A885C1E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FF69-4D07-44F7-9046-77DE59CA0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63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D2A978-0BF7-0486-2B7A-3EA5B434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64D0CE-D660-232C-0D4F-6F0FD8D6E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BE7ED4-4FF6-C088-C65D-F8C970587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DBCCC9-F394-2445-0C03-25AB6A30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9D24-E095-4CE9-A28B-4916126BA6ED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F1C4AF-4726-6AD2-60CF-3D155CA5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303201-ACD1-6A54-FD4D-97454741F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FF69-4D07-44F7-9046-77DE59CA0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55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4F19611-B74A-F8E8-40FF-98F4E2DA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D1D4A2-525C-3EC1-E84E-2B94028F7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522FB0-8753-211E-9826-F2D98B89C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E9D24-E095-4CE9-A28B-4916126BA6ED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65E1E3-5760-9982-0375-D309D99F5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523566-4383-6C49-8D38-53EC49610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AFF69-4D07-44F7-9046-77DE59CA0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13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513F90B-6B0E-CC48-51B9-E1E4DFA03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6" y="2415452"/>
            <a:ext cx="3154953" cy="101354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F480785-2208-FC81-D99D-14E9C6CBE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136" y="2556434"/>
            <a:ext cx="784928" cy="731583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5E6E9565-14B6-D392-8399-90A67C4EFD04}"/>
              </a:ext>
            </a:extLst>
          </p:cNvPr>
          <p:cNvSpPr/>
          <p:nvPr/>
        </p:nvSpPr>
        <p:spPr>
          <a:xfrm>
            <a:off x="5810865" y="2703871"/>
            <a:ext cx="285135" cy="491613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79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Nakai Yutaro</dc:creator>
  <cp:lastModifiedBy>Nakai Yutaro</cp:lastModifiedBy>
  <cp:revision>1</cp:revision>
  <dcterms:created xsi:type="dcterms:W3CDTF">2023-07-16T12:12:01Z</dcterms:created>
  <dcterms:modified xsi:type="dcterms:W3CDTF">2023-07-16T12:14:10Z</dcterms:modified>
</cp:coreProperties>
</file>