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6D80B-2C50-41A6-8612-47EA9421CA82}" v="12" dt="2024-05-05T12:29:3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taro Nakai" userId="72c988bf6e9f1eb5" providerId="LiveId" clId="{2466D80B-2C50-41A6-8612-47EA9421CA82}"/>
    <pc:docChg chg="custSel modSld">
      <pc:chgData name="Yutaro Nakai" userId="72c988bf6e9f1eb5" providerId="LiveId" clId="{2466D80B-2C50-41A6-8612-47EA9421CA82}" dt="2024-05-05T12:31:37.427" v="314" actId="1037"/>
      <pc:docMkLst>
        <pc:docMk/>
      </pc:docMkLst>
      <pc:sldChg chg="addSp modSp mod">
        <pc:chgData name="Yutaro Nakai" userId="72c988bf6e9f1eb5" providerId="LiveId" clId="{2466D80B-2C50-41A6-8612-47EA9421CA82}" dt="2024-05-05T12:31:37.427" v="314" actId="1037"/>
        <pc:sldMkLst>
          <pc:docMk/>
          <pc:sldMk cId="2912234567" sldId="256"/>
        </pc:sldMkLst>
        <pc:spChg chg="add mod">
          <ac:chgData name="Yutaro Nakai" userId="72c988bf6e9f1eb5" providerId="LiveId" clId="{2466D80B-2C50-41A6-8612-47EA9421CA82}" dt="2024-05-05T12:24:39.037" v="52" actId="1036"/>
          <ac:spMkLst>
            <pc:docMk/>
            <pc:sldMk cId="2912234567" sldId="256"/>
            <ac:spMk id="9" creationId="{A016C5DD-56D2-9E6F-6118-E4B94CD96B06}"/>
          </ac:spMkLst>
        </pc:spChg>
        <pc:spChg chg="add mod">
          <ac:chgData name="Yutaro Nakai" userId="72c988bf6e9f1eb5" providerId="LiveId" clId="{2466D80B-2C50-41A6-8612-47EA9421CA82}" dt="2024-05-05T12:24:39.037" v="52" actId="1036"/>
          <ac:spMkLst>
            <pc:docMk/>
            <pc:sldMk cId="2912234567" sldId="256"/>
            <ac:spMk id="12" creationId="{9CA475DA-DE42-C4A2-4C19-F021253840F0}"/>
          </ac:spMkLst>
        </pc:spChg>
        <pc:spChg chg="add mod">
          <ac:chgData name="Yutaro Nakai" userId="72c988bf6e9f1eb5" providerId="LiveId" clId="{2466D80B-2C50-41A6-8612-47EA9421CA82}" dt="2024-05-05T12:24:39.037" v="52" actId="1036"/>
          <ac:spMkLst>
            <pc:docMk/>
            <pc:sldMk cId="2912234567" sldId="256"/>
            <ac:spMk id="13" creationId="{BB7AFAAD-9335-7374-C3D3-C73EA602C36E}"/>
          </ac:spMkLst>
        </pc:spChg>
        <pc:spChg chg="add mod">
          <ac:chgData name="Yutaro Nakai" userId="72c988bf6e9f1eb5" providerId="LiveId" clId="{2466D80B-2C50-41A6-8612-47EA9421CA82}" dt="2024-05-05T12:24:39.037" v="52" actId="1036"/>
          <ac:spMkLst>
            <pc:docMk/>
            <pc:sldMk cId="2912234567" sldId="256"/>
            <ac:spMk id="17" creationId="{DD1FD746-8A3C-7F5A-4DF5-5BF73069FBFD}"/>
          </ac:spMkLst>
        </pc:spChg>
        <pc:spChg chg="add mod">
          <ac:chgData name="Yutaro Nakai" userId="72c988bf6e9f1eb5" providerId="LiveId" clId="{2466D80B-2C50-41A6-8612-47EA9421CA82}" dt="2024-05-05T12:25:28.896" v="74" actId="1076"/>
          <ac:spMkLst>
            <pc:docMk/>
            <pc:sldMk cId="2912234567" sldId="256"/>
            <ac:spMk id="23" creationId="{29B9A61D-1723-1A08-0920-0AB21BF8CEC3}"/>
          </ac:spMkLst>
        </pc:spChg>
        <pc:spChg chg="add mod">
          <ac:chgData name="Yutaro Nakai" userId="72c988bf6e9f1eb5" providerId="LiveId" clId="{2466D80B-2C50-41A6-8612-47EA9421CA82}" dt="2024-05-05T12:25:47.328" v="105" actId="20577"/>
          <ac:spMkLst>
            <pc:docMk/>
            <pc:sldMk cId="2912234567" sldId="256"/>
            <ac:spMk id="24" creationId="{40C04564-A844-2AC2-EADE-826B7D9418C2}"/>
          </ac:spMkLst>
        </pc:spChg>
        <pc:spChg chg="add mod">
          <ac:chgData name="Yutaro Nakai" userId="72c988bf6e9f1eb5" providerId="LiveId" clId="{2466D80B-2C50-41A6-8612-47EA9421CA82}" dt="2024-05-05T12:26:27.975" v="137" actId="1038"/>
          <ac:spMkLst>
            <pc:docMk/>
            <pc:sldMk cId="2912234567" sldId="256"/>
            <ac:spMk id="25" creationId="{83E35258-8E28-6ECD-A82E-4AF76CF6F2AD}"/>
          </ac:spMkLst>
        </pc:spChg>
        <pc:spChg chg="add mod">
          <ac:chgData name="Yutaro Nakai" userId="72c988bf6e9f1eb5" providerId="LiveId" clId="{2466D80B-2C50-41A6-8612-47EA9421CA82}" dt="2024-05-05T12:26:17.462" v="131" actId="20577"/>
          <ac:spMkLst>
            <pc:docMk/>
            <pc:sldMk cId="2912234567" sldId="256"/>
            <ac:spMk id="26" creationId="{BEB2801E-7ED3-57CD-1F4A-261B5C4BB748}"/>
          </ac:spMkLst>
        </pc:spChg>
        <pc:spChg chg="add mod">
          <ac:chgData name="Yutaro Nakai" userId="72c988bf6e9f1eb5" providerId="LiveId" clId="{2466D80B-2C50-41A6-8612-47EA9421CA82}" dt="2024-05-05T12:27:18.213" v="144" actId="14100"/>
          <ac:spMkLst>
            <pc:docMk/>
            <pc:sldMk cId="2912234567" sldId="256"/>
            <ac:spMk id="28" creationId="{5F526E0B-5D9E-339A-30CF-EDD35E2A696D}"/>
          </ac:spMkLst>
        </pc:spChg>
        <pc:spChg chg="add mod">
          <ac:chgData name="Yutaro Nakai" userId="72c988bf6e9f1eb5" providerId="LiveId" clId="{2466D80B-2C50-41A6-8612-47EA9421CA82}" dt="2024-05-05T12:31:37.427" v="314" actId="1037"/>
          <ac:spMkLst>
            <pc:docMk/>
            <pc:sldMk cId="2912234567" sldId="256"/>
            <ac:spMk id="29" creationId="{D828B309-E43A-84FB-29CF-046FC2A3BE33}"/>
          </ac:spMkLst>
        </pc:spChg>
        <pc:picChg chg="mod">
          <ac:chgData name="Yutaro Nakai" userId="72c988bf6e9f1eb5" providerId="LiveId" clId="{2466D80B-2C50-41A6-8612-47EA9421CA82}" dt="2024-05-05T12:24:39.037" v="52" actId="1036"/>
          <ac:picMkLst>
            <pc:docMk/>
            <pc:sldMk cId="2912234567" sldId="256"/>
            <ac:picMk id="4" creationId="{F5BFB2AE-1E27-2ACE-D6B8-B50BC48597E6}"/>
          </ac:picMkLst>
        </pc:picChg>
        <pc:picChg chg="mod">
          <ac:chgData name="Yutaro Nakai" userId="72c988bf6e9f1eb5" providerId="LiveId" clId="{2466D80B-2C50-41A6-8612-47EA9421CA82}" dt="2024-05-05T12:24:39.037" v="52" actId="1036"/>
          <ac:picMkLst>
            <pc:docMk/>
            <pc:sldMk cId="2912234567" sldId="256"/>
            <ac:picMk id="5" creationId="{6F70A509-9D24-B37A-BA2D-55DAD1CF4918}"/>
          </ac:picMkLst>
        </pc:picChg>
        <pc:picChg chg="mod">
          <ac:chgData name="Yutaro Nakai" userId="72c988bf6e9f1eb5" providerId="LiveId" clId="{2466D80B-2C50-41A6-8612-47EA9421CA82}" dt="2024-05-05T12:24:39.037" v="52" actId="1036"/>
          <ac:picMkLst>
            <pc:docMk/>
            <pc:sldMk cId="2912234567" sldId="256"/>
            <ac:picMk id="6" creationId="{69379B87-AD55-1541-EB2F-F1573A64BB6F}"/>
          </ac:picMkLst>
        </pc:picChg>
        <pc:picChg chg="mod">
          <ac:chgData name="Yutaro Nakai" userId="72c988bf6e9f1eb5" providerId="LiveId" clId="{2466D80B-2C50-41A6-8612-47EA9421CA82}" dt="2024-05-05T12:24:39.037" v="52" actId="1036"/>
          <ac:picMkLst>
            <pc:docMk/>
            <pc:sldMk cId="2912234567" sldId="256"/>
            <ac:picMk id="7" creationId="{5BC6160B-C52E-1008-AF29-C6EDC6E2BC6E}"/>
          </ac:picMkLst>
        </pc:picChg>
        <pc:cxnChg chg="add mod">
          <ac:chgData name="Yutaro Nakai" userId="72c988bf6e9f1eb5" providerId="LiveId" clId="{2466D80B-2C50-41A6-8612-47EA9421CA82}" dt="2024-05-05T12:24:39.037" v="52" actId="1036"/>
          <ac:cxnSpMkLst>
            <pc:docMk/>
            <pc:sldMk cId="2912234567" sldId="256"/>
            <ac:cxnSpMk id="11" creationId="{3D6E0F50-CA69-979B-3783-3489608FCADA}"/>
          </ac:cxnSpMkLst>
        </pc:cxnChg>
        <pc:cxnChg chg="add mod">
          <ac:chgData name="Yutaro Nakai" userId="72c988bf6e9f1eb5" providerId="LiveId" clId="{2466D80B-2C50-41A6-8612-47EA9421CA82}" dt="2024-05-05T12:24:39.037" v="52" actId="1036"/>
          <ac:cxnSpMkLst>
            <pc:docMk/>
            <pc:sldMk cId="2912234567" sldId="256"/>
            <ac:cxnSpMk id="14" creationId="{E34A63E7-8E8B-0738-B966-F2CEBD4367CC}"/>
          </ac:cxnSpMkLst>
        </pc:cxnChg>
        <pc:cxnChg chg="add mod">
          <ac:chgData name="Yutaro Nakai" userId="72c988bf6e9f1eb5" providerId="LiveId" clId="{2466D80B-2C50-41A6-8612-47EA9421CA82}" dt="2024-05-05T12:24:39.037" v="52" actId="1036"/>
          <ac:cxnSpMkLst>
            <pc:docMk/>
            <pc:sldMk cId="2912234567" sldId="256"/>
            <ac:cxnSpMk id="20" creationId="{EAFAFDC5-7659-301A-CE69-FCF68F8E9D98}"/>
          </ac:cxnSpMkLst>
        </pc:cxnChg>
        <pc:cxnChg chg="add mod">
          <ac:chgData name="Yutaro Nakai" userId="72c988bf6e9f1eb5" providerId="LiveId" clId="{2466D80B-2C50-41A6-8612-47EA9421CA82}" dt="2024-05-05T12:31:37.427" v="314" actId="1037"/>
          <ac:cxnSpMkLst>
            <pc:docMk/>
            <pc:sldMk cId="2912234567" sldId="256"/>
            <ac:cxnSpMk id="30" creationId="{0A4CFE3F-C68E-FEA8-DB9C-B230B5DBF1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0BE3E-BD52-59F0-9361-3B70317B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A1864-B2CE-CA2F-9868-A12EB427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BD3AD-0497-E36F-4609-4DE97D58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840BD-D50E-13FE-7FFE-02ED9FEF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3B92A-0167-AFE4-A74D-24EA5DD6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3CE3A-83E8-C044-88F3-7D1E2223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329B00-3C3A-8549-C061-E5FC92E3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DB12C-B802-C473-BD93-D8C96E8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D78B6-E9CE-9181-FFB9-8D35A862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44C8E-085B-3348-2519-D1F69B8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7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3FE9E1-0009-B472-A806-B221A728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1A079-3BE4-CDF8-A06B-45B1E410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BB68E-0ACF-FC8F-B421-66C841E4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4275A-33EF-7FD7-93DC-0DA76E9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EBBF7-077C-0666-6C00-BBBE4292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D93F6-8C33-CFD5-34FC-482E8EC7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0E805-F4FE-7921-C37D-E793CF4D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FAF4B-F490-45F2-1445-ECF08E7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71D37-6440-5E68-A9EA-06B981F8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630D6-4798-3FB6-CFD3-06F41A3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4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48ABF-C92C-9D20-9E7F-A3D11C37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3E33D-F33F-77DC-D27A-A301562B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50F757-92E4-0B0D-1C0D-CBA2DFB4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FC8F2-2FA8-AA87-C73F-A8F5FD05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FF7E9-E65D-01E9-2EF0-1A2B16F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34715-5664-CF66-100D-221E83A6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0809A-E829-CF8E-C5CA-C635B18E0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82089-F1C5-3D72-B01B-A8D6805F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B6215B-0322-ABD4-BB84-44B0D40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9CBEF-F6C5-40DF-E849-A8385846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7F625-902E-0D23-7048-C8809D7A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4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EBD83-BEBC-1FC7-25E1-5141B0F2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C59B1-19CC-3138-59C8-C7FB1AAC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1A97CF-3B26-5CC5-CC96-97947E3B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75648F-77FD-101C-CA7F-917E135E7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1428B1-4A3D-C6B9-859F-CE977932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AC57DF-B12D-9F03-F95A-D48FBD85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A28E4E-D119-F423-856A-EA8DF35D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786C7E-E90B-2620-6605-5B764248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1DEEE-262E-9B50-200B-123AD311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8000C6-BE21-76CA-86CC-CE258CEE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EB497D-FEF8-A5B7-2E54-48AF1412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FF1B9C-E473-9738-8AE5-0E0A4B52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51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E8DDA0-8417-BC07-B3D5-263D39B4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26F263-6ADE-2006-C69B-73B3603E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CD30C-AAC4-AF7E-1F99-032EFFB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49B17-E094-99F9-6EB2-C1B42DB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774DF-F834-C167-3802-2DA8D084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6873E-CFFE-FF46-41FA-754325144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870C2-3C5F-15C2-E6A8-A1308051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D5003-F359-EA9D-B02A-5C25A010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7E6CD-B8ED-BA8D-224E-60099BF7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8D82B-8595-E2AB-EDF6-ABC32BF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BB73E-10BC-B677-D14F-0BF14F430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ED5A6-D838-B693-2588-E80F38D8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D63D36-154A-D76A-0DAA-8A2F4048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E30E78-58B0-EA73-0D6A-35B2C9C7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08055D-3E94-3478-8F31-3BB31D2E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85C7E8-308B-FF7F-1517-684FC685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9361A1-AB11-DE9D-B064-7B481F03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A3A93-5ED4-2CA1-B1C6-A52AA1234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841EF-2FBD-4B0E-AA67-9CB01F987931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56036-6B3A-B954-9F06-61492A70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B26AB-AD22-10FF-5353-3DC329A49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2D1A4-0F66-431A-A828-EB5B1C83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46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BFB2AE-1E27-2ACE-D6B8-B50BC485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" y="908575"/>
            <a:ext cx="2070830" cy="33266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F70A509-9D24-B37A-BA2D-55DAD1CF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26" y="908575"/>
            <a:ext cx="2149403" cy="48246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9379B87-AD55-1541-EB2F-F1573A64B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627" y="908575"/>
            <a:ext cx="2155981" cy="48181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BC6160B-C52E-1008-AF29-C6EDC6E2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87" y="908575"/>
            <a:ext cx="2155983" cy="482468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16C5DD-56D2-9E6F-6118-E4B94CD96B06}"/>
              </a:ext>
            </a:extLst>
          </p:cNvPr>
          <p:cNvSpPr/>
          <p:nvPr/>
        </p:nvSpPr>
        <p:spPr>
          <a:xfrm>
            <a:off x="535434" y="3061468"/>
            <a:ext cx="1944216" cy="32730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D6E0F50-CA69-979B-3783-3489608FCAD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2479650" y="2581242"/>
            <a:ext cx="916351" cy="64388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A475DA-DE42-C4A2-4C19-F021253840F0}"/>
              </a:ext>
            </a:extLst>
          </p:cNvPr>
          <p:cNvSpPr/>
          <p:nvPr/>
        </p:nvSpPr>
        <p:spPr>
          <a:xfrm>
            <a:off x="4721423" y="5370792"/>
            <a:ext cx="576064" cy="32730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7AFAAD-9335-7374-C3D3-C73EA602C36E}"/>
              </a:ext>
            </a:extLst>
          </p:cNvPr>
          <p:cNvSpPr/>
          <p:nvPr/>
        </p:nvSpPr>
        <p:spPr>
          <a:xfrm>
            <a:off x="3506812" y="1868591"/>
            <a:ext cx="1944216" cy="32730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34A63E7-8E8B-0738-B966-F2CEBD4367CC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451028" y="2032246"/>
            <a:ext cx="954759" cy="128867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1FD746-8A3C-7F5A-4DF5-5BF73069FBFD}"/>
              </a:ext>
            </a:extLst>
          </p:cNvPr>
          <p:cNvSpPr/>
          <p:nvPr/>
        </p:nvSpPr>
        <p:spPr>
          <a:xfrm>
            <a:off x="3396001" y="2473230"/>
            <a:ext cx="101286" cy="216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AFAFDC5-7659-301A-CE69-FCF68F8E9D98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16200000" flipH="1">
            <a:off x="7735749" y="2971806"/>
            <a:ext cx="28575" cy="5481163"/>
          </a:xfrm>
          <a:prstGeom prst="bentConnector3">
            <a:avLst>
              <a:gd name="adj1" fmla="val 9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B9A61D-1723-1A08-0920-0AB21BF8CEC3}"/>
              </a:ext>
            </a:extLst>
          </p:cNvPr>
          <p:cNvSpPr txBox="1"/>
          <p:nvPr/>
        </p:nvSpPr>
        <p:spPr>
          <a:xfrm>
            <a:off x="1008270" y="559713"/>
            <a:ext cx="99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Logi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 Page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C04564-A844-2AC2-EADE-826B7D9418C2}"/>
              </a:ext>
            </a:extLst>
          </p:cNvPr>
          <p:cNvSpPr txBox="1"/>
          <p:nvPr/>
        </p:nvSpPr>
        <p:spPr>
          <a:xfrm>
            <a:off x="3590361" y="559713"/>
            <a:ext cx="1771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Page (Book list)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E35258-8E28-6ECD-A82E-4AF76CF6F2AD}"/>
              </a:ext>
            </a:extLst>
          </p:cNvPr>
          <p:cNvSpPr txBox="1"/>
          <p:nvPr/>
        </p:nvSpPr>
        <p:spPr>
          <a:xfrm>
            <a:off x="6818728" y="559713"/>
            <a:ext cx="1293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Edit book Page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EB2801E-7ED3-57CD-1F4A-261B5C4BB748}"/>
              </a:ext>
            </a:extLst>
          </p:cNvPr>
          <p:cNvSpPr txBox="1"/>
          <p:nvPr/>
        </p:nvSpPr>
        <p:spPr>
          <a:xfrm>
            <a:off x="9588365" y="559713"/>
            <a:ext cx="167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Register book Page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F526E0B-5D9E-339A-30CF-EDD35E2A696D}"/>
              </a:ext>
            </a:extLst>
          </p:cNvPr>
          <p:cNvSpPr/>
          <p:nvPr/>
        </p:nvSpPr>
        <p:spPr>
          <a:xfrm>
            <a:off x="1703512" y="3494223"/>
            <a:ext cx="494530" cy="16032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28B309-E43A-84FB-29CF-046FC2A3BE33}"/>
              </a:ext>
            </a:extLst>
          </p:cNvPr>
          <p:cNvSpPr txBox="1"/>
          <p:nvPr/>
        </p:nvSpPr>
        <p:spPr>
          <a:xfrm>
            <a:off x="685875" y="4753701"/>
            <a:ext cx="1941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You can create an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account on the sign-up page.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A4CFE3F-C68E-FEA8-DB9C-B230B5DBF14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1254233" y="4057156"/>
            <a:ext cx="1099151" cy="2939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3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Atman</dc:creator>
  <cp:lastModifiedBy>Atman</cp:lastModifiedBy>
  <cp:revision>1</cp:revision>
  <dcterms:created xsi:type="dcterms:W3CDTF">2024-05-05T12:20:36Z</dcterms:created>
  <dcterms:modified xsi:type="dcterms:W3CDTF">2024-05-05T12:31:41Z</dcterms:modified>
</cp:coreProperties>
</file>