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64" r:id="rId2"/>
    <p:sldId id="261" r:id="rId3"/>
    <p:sldId id="260" r:id="rId4"/>
    <p:sldId id="262" r:id="rId5"/>
    <p:sldId id="263" r:id="rId6"/>
    <p:sldId id="265" r:id="rId7"/>
    <p:sldId id="259" r:id="rId8"/>
    <p:sldId id="258" r:id="rId9"/>
    <p:sldId id="256" r:id="rId10"/>
    <p:sldId id="25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howGuides="1">
      <p:cViewPr varScale="1">
        <p:scale>
          <a:sx n="95" d="100"/>
          <a:sy n="95" d="100"/>
        </p:scale>
        <p:origin x="86" y="33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6A3885-87AF-4126-9105-7D785A00E2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EC1C76D-D549-4FF2-A63A-DC8F56AA6B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4FFE413-9FEB-45EB-A591-57E622BB8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05188-AE3D-4F8D-877A-45E744590C40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1527DA0-76E8-47E2-B7FA-88228BBEE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3F037DE-CEF8-4D89-BEB5-9AC750C68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08471-C0FD-4FE4-B2BE-C7ACA0149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724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98D62A-799A-4EC4-A02E-8FD211119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CDCEE9B-784A-4F89-94A5-121E371CCC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E36D0A0-F169-4FCD-BF28-B8E554B41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05188-AE3D-4F8D-877A-45E744590C40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3EF3526-1C2B-4FF4-8ABE-273A24D80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92F9185-5E14-4DE8-95FF-16ED5C027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08471-C0FD-4FE4-B2BE-C7ACA0149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002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810788E-2BDC-4B69-A38E-3BBAC17424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7F94D35-98DF-4B02-9828-06CB59BFE5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4B90C53-90F9-4F2C-B8DD-73E5074CB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05188-AE3D-4F8D-877A-45E744590C40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1535882-FEA2-490F-A1CA-998BEEA1B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66960F7-BB55-47E2-BD7F-EDCC992D8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08471-C0FD-4FE4-B2BE-C7ACA0149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965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F901D2-8EB6-479E-BD33-43DCB3D9D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97DB4CB-CEBF-4701-A10D-37FAB5ACE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B9E2040-2F93-4C31-80E7-DE9BA5830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05188-AE3D-4F8D-877A-45E744590C40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22CC2CA-0549-475F-85C1-7C76107B7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3207B2B-DB7E-4879-9F04-A172DEF64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08471-C0FD-4FE4-B2BE-C7ACA0149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0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F36DA0-50BB-446C-9C34-21353ADA0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F833D75-0F25-49F2-9AFB-470607558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B6A26CB-5A0F-474D-8742-1F9AA682C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05188-AE3D-4F8D-877A-45E744590C40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070A0CF-F806-4CFC-8A8F-E98BF72CD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9D9E536-0200-4EB8-ADA8-D00BB535D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08471-C0FD-4FE4-B2BE-C7ACA0149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008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8D87BC-66B8-4B4D-8A9C-A66566DF7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97364B9-AD76-46DC-B214-ACCB3A573C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BE53BE1-0D5F-4686-ADF1-E0A62789B5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AA8DEC4-AF46-49C4-8A4E-2C9E933DF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05188-AE3D-4F8D-877A-45E744590C40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639C3DE-C81D-4F26-9EF8-B8AEDE0AE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86F012A-7CCD-4904-96EA-66AB3569C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08471-C0FD-4FE4-B2BE-C7ACA0149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206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05F2ED-E798-43FC-A6AD-0B59C7F1C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0E59D1D-8AB3-4E23-8529-F95978F3AE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4E7458B-1D6C-414A-B3D6-ABB552C095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1726E7F-EF7E-49A5-942E-4CD12E55F7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16FFBB0-3584-4801-A218-9EF7F33952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8A778AA-E347-4C71-BD3E-2752583AF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05188-AE3D-4F8D-877A-45E744590C40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FB6DCE6-6167-4FAA-8F2A-5141E7057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D1F3867-B8A1-462C-A1CF-73BEEAF70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08471-C0FD-4FE4-B2BE-C7ACA0149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407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CED2BC-7BC9-4FCA-A749-BA55B6139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B302ACE-3B8B-4703-924F-F0BA1CCBB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05188-AE3D-4F8D-877A-45E744590C40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0C31142-5680-44CD-90B6-01A984ACA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069E0D6-77B9-4C5D-8AE3-EBBA6745B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08471-C0FD-4FE4-B2BE-C7ACA0149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488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3319FDD-6C6D-487B-AD28-D2F0C989A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05188-AE3D-4F8D-877A-45E744590C40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FD6B5C7-028B-49EC-A6D1-BAC546EE4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941293B-099D-45B1-B9B5-E6A8CB14C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08471-C0FD-4FE4-B2BE-C7ACA0149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072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A68554-8AE8-4C24-8D8D-19F755894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0DE6EEC-014A-4135-81A6-3D461B882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E853ABA-6BAB-4892-BE91-A9007424C8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957FDED-1AD7-4B78-877E-BAF4E7BCC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05188-AE3D-4F8D-877A-45E744590C40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2B7DE5A-9177-4DF8-A1C9-82CCCFF0D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72D66FB-4D66-498A-AED7-525AB0885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08471-C0FD-4FE4-B2BE-C7ACA0149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227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FEC31A-8FDA-4DBD-959B-AC0153D05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66583F4-3454-4C54-8B1F-66CD24903F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867BA89-FCAE-45F6-B433-51534E332E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D220222-5A22-43AC-AECB-861B9B5DB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05188-AE3D-4F8D-877A-45E744590C40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15B9BB2-64A3-4C7B-9927-30670AF5C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93F9F1D-1B6E-49B0-BAC5-30AB779A5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08471-C0FD-4FE4-B2BE-C7ACA0149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710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B65AB09-6631-491B-9347-8EE9EBF45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CC919CA-AD11-4189-8B3C-0195CFBCD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C8C3E4D-1E4B-44D9-BC17-E97A533D1A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05188-AE3D-4F8D-877A-45E744590C40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D0DE37A-6E7D-405B-90D1-A057246184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BC8C3D7-B347-4C8C-9956-DB4D897E69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08471-C0FD-4FE4-B2BE-C7ACA0149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501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3EDE5B87-A5DC-4F5E-A0A7-B4CC3E5E4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467592"/>
            <a:ext cx="4114800" cy="742208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19790123-69E2-4334-8301-2A61760171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2787025"/>
            <a:ext cx="5491843" cy="2470775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2615A5C4-1BBE-4FD8-BA8D-48300B535B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1800" y="1600200"/>
            <a:ext cx="4484813" cy="2819400"/>
          </a:xfrm>
          <a:prstGeom prst="rect">
            <a:avLst/>
          </a:prstGeom>
        </p:spPr>
      </p:pic>
      <p:sp>
        <p:nvSpPr>
          <p:cNvPr id="5" name="矢印: 右 4">
            <a:extLst>
              <a:ext uri="{FF2B5EF4-FFF2-40B4-BE49-F238E27FC236}">
                <a16:creationId xmlns:a16="http://schemas.microsoft.com/office/drawing/2014/main" id="{DDBBA0AB-66C5-4044-82E0-FDFFCFDB55D6}"/>
              </a:ext>
            </a:extLst>
          </p:cNvPr>
          <p:cNvSpPr/>
          <p:nvPr/>
        </p:nvSpPr>
        <p:spPr>
          <a:xfrm>
            <a:off x="6014359" y="2482225"/>
            <a:ext cx="609600" cy="60960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E4AC09F-3455-43CE-A93F-B2A764989EE1}"/>
              </a:ext>
            </a:extLst>
          </p:cNvPr>
          <p:cNvSpPr txBox="1"/>
          <p:nvPr/>
        </p:nvSpPr>
        <p:spPr>
          <a:xfrm>
            <a:off x="381000" y="1066800"/>
            <a:ext cx="23112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4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Config</a:t>
            </a:r>
            <a:r>
              <a:rPr lang="ja-JP" altLang="en-US" sz="14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シート：</a:t>
            </a:r>
            <a:r>
              <a:rPr lang="en-US" altLang="ja-JP" sz="14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DB</a:t>
            </a:r>
            <a:r>
              <a:rPr lang="ja-JP" altLang="en-US" sz="14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接続設定</a:t>
            </a:r>
            <a:endParaRPr lang="en-US" sz="1400" dirty="0">
              <a:effectLst>
                <a:glow rad="101600">
                  <a:schemeClr val="bg1">
                    <a:alpha val="60000"/>
                  </a:schemeClr>
                </a:glow>
              </a:effectLst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33703A4-31A7-4F0B-A537-DAE4F99B8C02}"/>
              </a:ext>
            </a:extLst>
          </p:cNvPr>
          <p:cNvSpPr txBox="1"/>
          <p:nvPr/>
        </p:nvSpPr>
        <p:spPr>
          <a:xfrm>
            <a:off x="381000" y="2438400"/>
            <a:ext cx="3262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4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SQL</a:t>
            </a:r>
            <a:r>
              <a:rPr lang="ja-JP" altLang="en-US" sz="14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シート：データ抽出する</a:t>
            </a:r>
            <a:r>
              <a:rPr lang="en-US" altLang="ja-JP" sz="14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SQL</a:t>
            </a:r>
            <a:r>
              <a:rPr lang="ja-JP" altLang="en-US" sz="14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文を記載</a:t>
            </a:r>
            <a:endParaRPr lang="en-US" sz="1400" dirty="0">
              <a:effectLst>
                <a:glow rad="101600">
                  <a:schemeClr val="bg1">
                    <a:alpha val="60000"/>
                  </a:schemeClr>
                </a:glow>
              </a:effectLst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36C32D7-8FE2-4F92-B111-D19F41A68C29}"/>
              </a:ext>
            </a:extLst>
          </p:cNvPr>
          <p:cNvSpPr txBox="1"/>
          <p:nvPr/>
        </p:nvSpPr>
        <p:spPr>
          <a:xfrm>
            <a:off x="6781800" y="1247955"/>
            <a:ext cx="29738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400" dirty="0">
                <a:solidFill>
                  <a:srgbClr val="FF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SELECT</a:t>
            </a:r>
            <a:r>
              <a:rPr lang="ja-JP" altLang="en-US" sz="1400" dirty="0">
                <a:solidFill>
                  <a:srgbClr val="FF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した</a:t>
            </a:r>
            <a:r>
              <a:rPr lang="ja-JP" altLang="en-US" sz="1400">
                <a:solidFill>
                  <a:srgbClr val="FF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結果を各シートに貼り付け</a:t>
            </a:r>
            <a:endParaRPr lang="en-US" sz="1400" dirty="0">
              <a:solidFill>
                <a:srgbClr val="FF0000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87168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CBED771-BA3B-4F79-9A7A-010F460E38C8}"/>
              </a:ext>
            </a:extLst>
          </p:cNvPr>
          <p:cNvSpPr/>
          <p:nvPr/>
        </p:nvSpPr>
        <p:spPr>
          <a:xfrm>
            <a:off x="457200" y="1676400"/>
            <a:ext cx="4800600" cy="43434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ノートパソコンのイラスト | イラスト本舗">
            <a:extLst>
              <a:ext uri="{FF2B5EF4-FFF2-40B4-BE49-F238E27FC236}">
                <a16:creationId xmlns:a16="http://schemas.microsoft.com/office/drawing/2014/main" id="{D6EC4191-C2C8-486E-8B64-58B4B4D4DB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963" y="607091"/>
            <a:ext cx="1295400" cy="916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8B38C2E-B12D-44E8-AAE9-34AC6B3906C7}"/>
              </a:ext>
            </a:extLst>
          </p:cNvPr>
          <p:cNvSpPr txBox="1"/>
          <p:nvPr/>
        </p:nvSpPr>
        <p:spPr>
          <a:xfrm>
            <a:off x="3352800" y="1447800"/>
            <a:ext cx="847990" cy="442674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AWS</a:t>
            </a:r>
            <a:endParaRPr lang="en-US" sz="20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C95CA245-AF0C-47CA-92E9-A0ECADD68788}"/>
              </a:ext>
            </a:extLst>
          </p:cNvPr>
          <p:cNvSpPr/>
          <p:nvPr/>
        </p:nvSpPr>
        <p:spPr>
          <a:xfrm>
            <a:off x="657490" y="1966673"/>
            <a:ext cx="1638300" cy="1233727"/>
          </a:xfrm>
          <a:prstGeom prst="roundRect">
            <a:avLst>
              <a:gd name="adj" fmla="val 7862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5CC5E1FC-D95E-4D23-A537-66533877D37F}"/>
              </a:ext>
            </a:extLst>
          </p:cNvPr>
          <p:cNvSpPr/>
          <p:nvPr/>
        </p:nvSpPr>
        <p:spPr>
          <a:xfrm>
            <a:off x="657490" y="3885940"/>
            <a:ext cx="4143110" cy="1233727"/>
          </a:xfrm>
          <a:prstGeom prst="roundRect">
            <a:avLst>
              <a:gd name="adj" fmla="val 7862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47909C5B-6493-4CD9-9011-D418F61686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4054669"/>
            <a:ext cx="762000" cy="925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5F18811-F6CB-42CB-8704-1A7A988DB0AA}"/>
              </a:ext>
            </a:extLst>
          </p:cNvPr>
          <p:cNvSpPr txBox="1"/>
          <p:nvPr/>
        </p:nvSpPr>
        <p:spPr>
          <a:xfrm>
            <a:off x="628650" y="1966673"/>
            <a:ext cx="1253024" cy="340519"/>
          </a:xfrm>
          <a:prstGeom prst="round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400" b="1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Web</a:t>
            </a:r>
            <a:r>
              <a:rPr lang="ja-JP" altLang="en-US" sz="1400" b="1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サーバー</a:t>
            </a:r>
            <a:endParaRPr lang="en-US" altLang="ja-JP" sz="1400" b="1" u="sng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矢印: 左 11">
            <a:extLst>
              <a:ext uri="{FF2B5EF4-FFF2-40B4-BE49-F238E27FC236}">
                <a16:creationId xmlns:a16="http://schemas.microsoft.com/office/drawing/2014/main" id="{8CC2E2E9-90B4-4B88-B36A-F21808D1C5C3}"/>
              </a:ext>
            </a:extLst>
          </p:cNvPr>
          <p:cNvSpPr/>
          <p:nvPr/>
        </p:nvSpPr>
        <p:spPr>
          <a:xfrm rot="16200000">
            <a:off x="1022138" y="1599956"/>
            <a:ext cx="495868" cy="191555"/>
          </a:xfrm>
          <a:prstGeom prst="lef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" name="矢印: 左 12">
            <a:extLst>
              <a:ext uri="{FF2B5EF4-FFF2-40B4-BE49-F238E27FC236}">
                <a16:creationId xmlns:a16="http://schemas.microsoft.com/office/drawing/2014/main" id="{00B576FC-69B5-498F-8B2B-1B156EE2A10E}"/>
              </a:ext>
            </a:extLst>
          </p:cNvPr>
          <p:cNvSpPr/>
          <p:nvPr/>
        </p:nvSpPr>
        <p:spPr>
          <a:xfrm rot="16200000">
            <a:off x="903277" y="3383716"/>
            <a:ext cx="733591" cy="191555"/>
          </a:xfrm>
          <a:prstGeom prst="lef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5A8E384-3091-4710-918F-111BC90F929E}"/>
              </a:ext>
            </a:extLst>
          </p:cNvPr>
          <p:cNvSpPr txBox="1"/>
          <p:nvPr/>
        </p:nvSpPr>
        <p:spPr>
          <a:xfrm>
            <a:off x="628650" y="3903417"/>
            <a:ext cx="1113750" cy="340519"/>
          </a:xfrm>
          <a:prstGeom prst="roundRect">
            <a:avLst/>
          </a:prstGeom>
          <a:noFill/>
          <a:effectLst>
            <a:glow rad="101600">
              <a:schemeClr val="bg1">
                <a:alpha val="60000"/>
              </a:schemeClr>
            </a:glo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400" b="1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DB</a:t>
            </a:r>
            <a:r>
              <a:rPr lang="ja-JP" altLang="en-US" sz="1400" b="1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サーバー</a:t>
            </a:r>
            <a:endParaRPr lang="en-US" altLang="ja-JP" sz="1400" b="1" u="sng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45632956-D0E2-4653-9681-0450F1C68C8E}"/>
              </a:ext>
            </a:extLst>
          </p:cNvPr>
          <p:cNvSpPr/>
          <p:nvPr/>
        </p:nvSpPr>
        <p:spPr>
          <a:xfrm>
            <a:off x="762000" y="2339196"/>
            <a:ext cx="1053929" cy="304800"/>
          </a:xfrm>
          <a:prstGeom prst="roundRect">
            <a:avLst>
              <a:gd name="adj" fmla="val 28616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SSH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5CCE4915-03F0-4B5B-918D-4EE54618F103}"/>
              </a:ext>
            </a:extLst>
          </p:cNvPr>
          <p:cNvSpPr/>
          <p:nvPr/>
        </p:nvSpPr>
        <p:spPr>
          <a:xfrm>
            <a:off x="762000" y="2723146"/>
            <a:ext cx="1053929" cy="304800"/>
          </a:xfrm>
          <a:prstGeom prst="roundRect">
            <a:avLst>
              <a:gd name="adj" fmla="val 28616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Apache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00BBA8A6-BB3C-44CF-99D5-D2A860972A19}"/>
              </a:ext>
            </a:extLst>
          </p:cNvPr>
          <p:cNvSpPr/>
          <p:nvPr/>
        </p:nvSpPr>
        <p:spPr>
          <a:xfrm>
            <a:off x="762000" y="4287994"/>
            <a:ext cx="1053929" cy="304800"/>
          </a:xfrm>
          <a:prstGeom prst="roundRect">
            <a:avLst>
              <a:gd name="adj" fmla="val 28616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SSH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EE57411F-11F8-4586-B6F7-FDD2F5C20298}"/>
              </a:ext>
            </a:extLst>
          </p:cNvPr>
          <p:cNvSpPr/>
          <p:nvPr/>
        </p:nvSpPr>
        <p:spPr>
          <a:xfrm>
            <a:off x="2665168" y="3978469"/>
            <a:ext cx="1983032" cy="1066800"/>
          </a:xfrm>
          <a:prstGeom prst="roundRect">
            <a:avLst>
              <a:gd name="adj" fmla="val 8297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dirty="0">
                <a:solidFill>
                  <a:schemeClr val="tx1"/>
                </a:solidFill>
              </a:rPr>
              <a:t>MySQL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矢印: 左 17">
            <a:extLst>
              <a:ext uri="{FF2B5EF4-FFF2-40B4-BE49-F238E27FC236}">
                <a16:creationId xmlns:a16="http://schemas.microsoft.com/office/drawing/2014/main" id="{79603DE9-930C-4E58-9A28-A087D8A86014}"/>
              </a:ext>
            </a:extLst>
          </p:cNvPr>
          <p:cNvSpPr/>
          <p:nvPr/>
        </p:nvSpPr>
        <p:spPr>
          <a:xfrm rot="10800000">
            <a:off x="1864472" y="4344615"/>
            <a:ext cx="750820" cy="191555"/>
          </a:xfrm>
          <a:prstGeom prst="lef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37363B7D-5831-45C5-A960-BD4FD99E4AAD}"/>
              </a:ext>
            </a:extLst>
          </p:cNvPr>
          <p:cNvSpPr txBox="1"/>
          <p:nvPr/>
        </p:nvSpPr>
        <p:spPr>
          <a:xfrm>
            <a:off x="1317042" y="1698618"/>
            <a:ext cx="1469301" cy="306467"/>
          </a:xfrm>
          <a:prstGeom prst="round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（踏み台サーバー）</a:t>
            </a:r>
            <a:endParaRPr 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1CB16B3-7D30-4D46-A9F6-4FE0CA22B73B}"/>
              </a:ext>
            </a:extLst>
          </p:cNvPr>
          <p:cNvSpPr txBox="1"/>
          <p:nvPr/>
        </p:nvSpPr>
        <p:spPr>
          <a:xfrm>
            <a:off x="2260907" y="1988753"/>
            <a:ext cx="2287940" cy="510778"/>
          </a:xfrm>
          <a:prstGeom prst="round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パブリック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IP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：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AA.AAA.AA.AAA</a:t>
            </a: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プライベート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IP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：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aa.aaa.aa.aaa</a:t>
            </a:r>
            <a:endParaRPr 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1F866EF3-868C-4960-A7FC-269CFDDA894B}"/>
              </a:ext>
            </a:extLst>
          </p:cNvPr>
          <p:cNvSpPr txBox="1"/>
          <p:nvPr/>
        </p:nvSpPr>
        <p:spPr>
          <a:xfrm>
            <a:off x="2534917" y="3601416"/>
            <a:ext cx="2294523" cy="306467"/>
          </a:xfrm>
          <a:prstGeom prst="round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プライベート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IP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：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bb.bbb.bb.bbb</a:t>
            </a:r>
            <a:endParaRPr 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56105D8E-C342-4661-ACC5-FC26D20C5DB6}"/>
              </a:ext>
            </a:extLst>
          </p:cNvPr>
          <p:cNvSpPr txBox="1"/>
          <p:nvPr/>
        </p:nvSpPr>
        <p:spPr>
          <a:xfrm>
            <a:off x="837375" y="396232"/>
            <a:ext cx="876221" cy="306467"/>
          </a:xfrm>
          <a:prstGeom prst="round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ローカル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PC</a:t>
            </a:r>
            <a:endParaRPr 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吹き出し: 角を丸めた四角形 22">
            <a:extLst>
              <a:ext uri="{FF2B5EF4-FFF2-40B4-BE49-F238E27FC236}">
                <a16:creationId xmlns:a16="http://schemas.microsoft.com/office/drawing/2014/main" id="{0B24D765-136C-4EA4-A363-06AC2307F21D}"/>
              </a:ext>
            </a:extLst>
          </p:cNvPr>
          <p:cNvSpPr/>
          <p:nvPr/>
        </p:nvSpPr>
        <p:spPr>
          <a:xfrm>
            <a:off x="2496080" y="763398"/>
            <a:ext cx="1683663" cy="664012"/>
          </a:xfrm>
          <a:prstGeom prst="wedgeRoundRectCallout">
            <a:avLst>
              <a:gd name="adj1" fmla="val -107209"/>
              <a:gd name="adj2" fmla="val 82037"/>
              <a:gd name="adj3" fmla="val 16667"/>
            </a:avLst>
          </a:prstGeom>
          <a:solidFill>
            <a:srgbClr val="FFFFCC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SSH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接続（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port:22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・ユーザー：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ec2-user</a:t>
            </a:r>
          </a:p>
          <a:p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・秘密鍵：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pem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ファイル</a:t>
            </a:r>
            <a:endParaRPr 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4" name="吹き出し: 角を丸めた四角形 23">
            <a:extLst>
              <a:ext uri="{FF2B5EF4-FFF2-40B4-BE49-F238E27FC236}">
                <a16:creationId xmlns:a16="http://schemas.microsoft.com/office/drawing/2014/main" id="{63AA3018-319C-43D0-B343-7DBFC99A6C78}"/>
              </a:ext>
            </a:extLst>
          </p:cNvPr>
          <p:cNvSpPr/>
          <p:nvPr/>
        </p:nvSpPr>
        <p:spPr>
          <a:xfrm>
            <a:off x="2496080" y="2868394"/>
            <a:ext cx="1683663" cy="664012"/>
          </a:xfrm>
          <a:prstGeom prst="wedgeRoundRectCallout">
            <a:avLst>
              <a:gd name="adj1" fmla="val -110887"/>
              <a:gd name="adj2" fmla="val 46790"/>
              <a:gd name="adj3" fmla="val 16667"/>
            </a:avLst>
          </a:prstGeom>
          <a:solidFill>
            <a:srgbClr val="FFFFCC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SSH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接続（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port:22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・ユーザー：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ec2-user</a:t>
            </a:r>
          </a:p>
          <a:p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・秘密鍵：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pem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ファイル</a:t>
            </a:r>
            <a:endParaRPr 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" name="吹き出し: 角を丸めた四角形 24">
            <a:extLst>
              <a:ext uri="{FF2B5EF4-FFF2-40B4-BE49-F238E27FC236}">
                <a16:creationId xmlns:a16="http://schemas.microsoft.com/office/drawing/2014/main" id="{53CFD60A-81FE-4551-9863-57951F24AD2A}"/>
              </a:ext>
            </a:extLst>
          </p:cNvPr>
          <p:cNvSpPr/>
          <p:nvPr/>
        </p:nvSpPr>
        <p:spPr>
          <a:xfrm>
            <a:off x="1365850" y="5246336"/>
            <a:ext cx="2044075" cy="664012"/>
          </a:xfrm>
          <a:prstGeom prst="wedgeRoundRectCallout">
            <a:avLst>
              <a:gd name="adj1" fmla="val -7499"/>
              <a:gd name="adj2" fmla="val -149394"/>
              <a:gd name="adj3" fmla="val 16667"/>
            </a:avLst>
          </a:prstGeom>
          <a:solidFill>
            <a:srgbClr val="FFFFCC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MySQL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接続（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port:3306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・ユーザー：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root</a:t>
            </a:r>
          </a:p>
          <a:p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・パスワード：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****</a:t>
            </a:r>
            <a:endParaRPr 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3097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7DA66CD9-8C74-4576-9BC5-AE3026401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595" y="533400"/>
            <a:ext cx="8752648" cy="5486400"/>
          </a:xfrm>
          <a:prstGeom prst="rect">
            <a:avLst/>
          </a:prstGeom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6AF7C017-79BD-492A-B41D-B08C13FC888A}"/>
              </a:ext>
            </a:extLst>
          </p:cNvPr>
          <p:cNvSpPr/>
          <p:nvPr/>
        </p:nvSpPr>
        <p:spPr>
          <a:xfrm>
            <a:off x="762000" y="1752600"/>
            <a:ext cx="3352800" cy="685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47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0AD7B7BD-EC4B-4AB6-8CDD-F741467D0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784" y="457200"/>
            <a:ext cx="8747547" cy="5486400"/>
          </a:xfrm>
          <a:prstGeom prst="rect">
            <a:avLst/>
          </a:prstGeom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725F374-52CB-46BF-B7FE-6AB009167C82}"/>
              </a:ext>
            </a:extLst>
          </p:cNvPr>
          <p:cNvSpPr/>
          <p:nvPr/>
        </p:nvSpPr>
        <p:spPr>
          <a:xfrm>
            <a:off x="1148751" y="1969698"/>
            <a:ext cx="914400" cy="381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028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4199F6FC-7E2C-4525-B554-6978DF830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869" y="381000"/>
            <a:ext cx="8587409" cy="5486400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457908C-B3EA-4A76-BF07-CF508C59943C}"/>
              </a:ext>
            </a:extLst>
          </p:cNvPr>
          <p:cNvSpPr/>
          <p:nvPr/>
        </p:nvSpPr>
        <p:spPr>
          <a:xfrm>
            <a:off x="2091906" y="1857555"/>
            <a:ext cx="914400" cy="381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364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E3BCD9B6-4707-4673-B833-9B129AFA5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609600"/>
            <a:ext cx="8727204" cy="5486400"/>
          </a:xfrm>
          <a:prstGeom prst="rect">
            <a:avLst/>
          </a:prstGeom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85200E7A-83FC-4DA3-81F3-5870F636C4AA}"/>
              </a:ext>
            </a:extLst>
          </p:cNvPr>
          <p:cNvSpPr/>
          <p:nvPr/>
        </p:nvSpPr>
        <p:spPr>
          <a:xfrm>
            <a:off x="1600200" y="5943600"/>
            <a:ext cx="609600" cy="1524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184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BBBEDF-B7B3-4C63-9C45-CAED9FFAA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1776AEF-BF07-4693-9A09-48EA0BA27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34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D5EADEAE-CAE3-4701-B5E7-E99B1EEE2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609600"/>
            <a:ext cx="5112732" cy="563880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D3EBDC6B-E985-4BEC-8D97-56DE3B4E32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2131151"/>
            <a:ext cx="6553200" cy="358384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F0D651C9-B8E3-4D48-9342-C4D51D0A50D7}"/>
              </a:ext>
            </a:extLst>
          </p:cNvPr>
          <p:cNvCxnSpPr/>
          <p:nvPr/>
        </p:nvCxnSpPr>
        <p:spPr>
          <a:xfrm>
            <a:off x="2286000" y="2286000"/>
            <a:ext cx="3048000" cy="320040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テキスト ボックス 5">
            <a:extLst>
              <a:ext uri="{FF2B5EF4-FFF2-40B4-BE49-F238E27FC236}">
                <a16:creationId xmlns:a16="http://schemas.microsoft.com/office/drawing/2014/main" id="{E7A51B15-7136-4B77-A9C3-DE3DC708E7AB}"/>
              </a:ext>
            </a:extLst>
          </p:cNvPr>
          <p:cNvSpPr txBox="1"/>
          <p:nvPr/>
        </p:nvSpPr>
        <p:spPr>
          <a:xfrm>
            <a:off x="7696200" y="5190284"/>
            <a:ext cx="12650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800" dirty="0">
                <a:solidFill>
                  <a:srgbClr val="FF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→　</a:t>
            </a:r>
            <a:r>
              <a:rPr lang="en-US" altLang="ja-JP" sz="800" dirty="0">
                <a:solidFill>
                  <a:srgbClr val="FF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TESTDB.GRAWOR</a:t>
            </a:r>
          </a:p>
          <a:p>
            <a:r>
              <a:rPr lang="ja-JP" altLang="en-US" sz="800" dirty="0">
                <a:solidFill>
                  <a:srgbClr val="FF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→　</a:t>
            </a:r>
            <a:r>
              <a:rPr lang="en-US" altLang="ja-JP" sz="800" dirty="0">
                <a:solidFill>
                  <a:srgbClr val="FF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system</a:t>
            </a:r>
          </a:p>
          <a:p>
            <a:r>
              <a:rPr lang="ja-JP" altLang="en-US" sz="800" dirty="0">
                <a:solidFill>
                  <a:srgbClr val="FF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→　</a:t>
            </a:r>
            <a:r>
              <a:rPr lang="en-US" altLang="ja-JP" sz="800" dirty="0">
                <a:solidFill>
                  <a:srgbClr val="FF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sys</a:t>
            </a:r>
          </a:p>
          <a:p>
            <a:r>
              <a:rPr lang="ja-JP" altLang="en-US" sz="800" dirty="0">
                <a:solidFill>
                  <a:srgbClr val="FF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→　（空白）</a:t>
            </a:r>
            <a:endParaRPr lang="en-US" sz="800" dirty="0">
              <a:solidFill>
                <a:srgbClr val="FF0000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テキスト ボックス 5">
            <a:extLst>
              <a:ext uri="{FF2B5EF4-FFF2-40B4-BE49-F238E27FC236}">
                <a16:creationId xmlns:a16="http://schemas.microsoft.com/office/drawing/2014/main" id="{D5BD412B-12C4-4C70-AED3-7C355D3DFBA2}"/>
              </a:ext>
            </a:extLst>
          </p:cNvPr>
          <p:cNvSpPr txBox="1"/>
          <p:nvPr/>
        </p:nvSpPr>
        <p:spPr>
          <a:xfrm>
            <a:off x="2405215" y="4841749"/>
            <a:ext cx="25859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400" dirty="0">
                <a:solidFill>
                  <a:srgbClr val="FF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Config </a:t>
            </a:r>
            <a:r>
              <a:rPr lang="ja-JP" altLang="en-US" sz="1400" dirty="0">
                <a:solidFill>
                  <a:srgbClr val="FF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シートに</a:t>
            </a:r>
            <a:endParaRPr lang="en-US" altLang="ja-JP" sz="1400" dirty="0">
              <a:solidFill>
                <a:srgbClr val="FF0000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400" dirty="0">
                <a:solidFill>
                  <a:srgbClr val="FF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記載した値を</a:t>
            </a:r>
            <a:r>
              <a:rPr lang="en-US" altLang="ja-JP" sz="1400" dirty="0">
                <a:solidFill>
                  <a:srgbClr val="FF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VBA</a:t>
            </a:r>
            <a:r>
              <a:rPr lang="ja-JP" altLang="en-US" sz="1400" dirty="0">
                <a:solidFill>
                  <a:srgbClr val="FF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上で使用可能</a:t>
            </a:r>
            <a:endParaRPr lang="en-US" altLang="ja-JP" sz="1400" dirty="0">
              <a:solidFill>
                <a:srgbClr val="FF0000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テキスト ボックス 5">
            <a:extLst>
              <a:ext uri="{FF2B5EF4-FFF2-40B4-BE49-F238E27FC236}">
                <a16:creationId xmlns:a16="http://schemas.microsoft.com/office/drawing/2014/main" id="{8B3513B0-12EF-43DA-8E8D-8A088F6AA41F}"/>
              </a:ext>
            </a:extLst>
          </p:cNvPr>
          <p:cNvSpPr txBox="1"/>
          <p:nvPr/>
        </p:nvSpPr>
        <p:spPr>
          <a:xfrm>
            <a:off x="6096000" y="1766852"/>
            <a:ext cx="1627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4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開発画面（</a:t>
            </a:r>
            <a:r>
              <a:rPr lang="en-US" altLang="ja-JP" sz="14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VBA</a:t>
            </a:r>
            <a:r>
              <a:rPr lang="ja-JP" altLang="en-US" sz="14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endParaRPr lang="en-US" sz="1400" dirty="0">
              <a:effectLst>
                <a:glow rad="101600">
                  <a:schemeClr val="bg1">
                    <a:alpha val="60000"/>
                  </a:schemeClr>
                </a:glow>
              </a:effectLst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33282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54A8CEC6-72F0-4CF1-8154-75C6CFDDA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600" y="1219200"/>
            <a:ext cx="5157862" cy="3603272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F1D93FD2-35FA-42C0-A4AD-C769542D34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118" y="152400"/>
            <a:ext cx="4878972" cy="320040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3E77661F-3B91-4E41-8B63-CD74257EEC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473" y="3804523"/>
            <a:ext cx="3845482" cy="2672477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0C8E526-906E-4935-AD6F-62403DD4DD09}"/>
              </a:ext>
            </a:extLst>
          </p:cNvPr>
          <p:cNvSpPr/>
          <p:nvPr/>
        </p:nvSpPr>
        <p:spPr>
          <a:xfrm>
            <a:off x="1953280" y="1655460"/>
            <a:ext cx="838200" cy="381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テキスト ボックス 5">
            <a:extLst>
              <a:ext uri="{FF2B5EF4-FFF2-40B4-BE49-F238E27FC236}">
                <a16:creationId xmlns:a16="http://schemas.microsoft.com/office/drawing/2014/main" id="{3746EFF0-1663-4468-B053-76F44ECFB57D}"/>
              </a:ext>
            </a:extLst>
          </p:cNvPr>
          <p:cNvSpPr txBox="1"/>
          <p:nvPr/>
        </p:nvSpPr>
        <p:spPr>
          <a:xfrm>
            <a:off x="2845334" y="1692071"/>
            <a:ext cx="1127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400" dirty="0">
                <a:solidFill>
                  <a:srgbClr val="FF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①ボタン押下</a:t>
            </a:r>
            <a:endParaRPr lang="en-US" sz="1400" dirty="0">
              <a:solidFill>
                <a:srgbClr val="FF0000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テキスト ボックス 5">
            <a:extLst>
              <a:ext uri="{FF2B5EF4-FFF2-40B4-BE49-F238E27FC236}">
                <a16:creationId xmlns:a16="http://schemas.microsoft.com/office/drawing/2014/main" id="{B6F02CF8-900F-466A-8A62-7F622153B49A}"/>
              </a:ext>
            </a:extLst>
          </p:cNvPr>
          <p:cNvSpPr txBox="1"/>
          <p:nvPr/>
        </p:nvSpPr>
        <p:spPr>
          <a:xfrm>
            <a:off x="903376" y="3548390"/>
            <a:ext cx="17636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C:\_temp\sample.xlsx</a:t>
            </a:r>
            <a:endParaRPr lang="en-US" dirty="0">
              <a:effectLst>
                <a:glow rad="101600">
                  <a:schemeClr val="bg1">
                    <a:alpha val="60000"/>
                  </a:schemeClr>
                </a:glow>
              </a:effectLst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3C3F6F6F-42DC-45D7-81C7-4107A2863A25}"/>
              </a:ext>
            </a:extLst>
          </p:cNvPr>
          <p:cNvSpPr/>
          <p:nvPr/>
        </p:nvSpPr>
        <p:spPr>
          <a:xfrm>
            <a:off x="5428051" y="3020836"/>
            <a:ext cx="609600" cy="60960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テキスト ボックス 5">
            <a:extLst>
              <a:ext uri="{FF2B5EF4-FFF2-40B4-BE49-F238E27FC236}">
                <a16:creationId xmlns:a16="http://schemas.microsoft.com/office/drawing/2014/main" id="{B4D81305-A14B-4AB4-A437-821949AFD0A2}"/>
              </a:ext>
            </a:extLst>
          </p:cNvPr>
          <p:cNvSpPr txBox="1"/>
          <p:nvPr/>
        </p:nvSpPr>
        <p:spPr>
          <a:xfrm>
            <a:off x="762000" y="6477000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sheet1</a:t>
            </a:r>
            <a:endParaRPr lang="en-US" dirty="0">
              <a:effectLst>
                <a:glow rad="101600">
                  <a:schemeClr val="bg1">
                    <a:alpha val="60000"/>
                  </a:schemeClr>
                </a:glow>
              </a:effectLst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C4A6AADB-86C5-4942-85D2-D80FA36F7361}"/>
              </a:ext>
            </a:extLst>
          </p:cNvPr>
          <p:cNvSpPr/>
          <p:nvPr/>
        </p:nvSpPr>
        <p:spPr>
          <a:xfrm>
            <a:off x="1085165" y="1143000"/>
            <a:ext cx="1277035" cy="401345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円弧 14">
            <a:extLst>
              <a:ext uri="{FF2B5EF4-FFF2-40B4-BE49-F238E27FC236}">
                <a16:creationId xmlns:a16="http://schemas.microsoft.com/office/drawing/2014/main" id="{5D90DD44-DA05-4718-B11B-073B8CF57A89}"/>
              </a:ext>
            </a:extLst>
          </p:cNvPr>
          <p:cNvSpPr/>
          <p:nvPr/>
        </p:nvSpPr>
        <p:spPr>
          <a:xfrm>
            <a:off x="853083" y="1447800"/>
            <a:ext cx="1219200" cy="4343400"/>
          </a:xfrm>
          <a:prstGeom prst="arc">
            <a:avLst>
              <a:gd name="adj1" fmla="val 6181336"/>
              <a:gd name="adj2" fmla="val 15890142"/>
            </a:avLst>
          </a:prstGeom>
          <a:noFill/>
          <a:ln>
            <a:prstDash val="dash"/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D0842872-C027-40DD-842D-0CC9F7F4C4E6}"/>
              </a:ext>
            </a:extLst>
          </p:cNvPr>
          <p:cNvSpPr/>
          <p:nvPr/>
        </p:nvSpPr>
        <p:spPr>
          <a:xfrm>
            <a:off x="7534454" y="3933644"/>
            <a:ext cx="2219145" cy="7907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テキスト ボックス 5">
            <a:extLst>
              <a:ext uri="{FF2B5EF4-FFF2-40B4-BE49-F238E27FC236}">
                <a16:creationId xmlns:a16="http://schemas.microsoft.com/office/drawing/2014/main" id="{E8AAABE7-0251-4AC3-84D7-729EF6C97B6A}"/>
              </a:ext>
            </a:extLst>
          </p:cNvPr>
          <p:cNvSpPr txBox="1"/>
          <p:nvPr/>
        </p:nvSpPr>
        <p:spPr>
          <a:xfrm>
            <a:off x="8080410" y="4727274"/>
            <a:ext cx="11384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400">
                <a:solidFill>
                  <a:srgbClr val="FF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②データ取得</a:t>
            </a:r>
            <a:endParaRPr lang="en-US" sz="1400" dirty="0">
              <a:solidFill>
                <a:srgbClr val="FF0000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19354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B727342-3396-4226-B9A3-2342A6D36FF4}"/>
              </a:ext>
            </a:extLst>
          </p:cNvPr>
          <p:cNvSpPr/>
          <p:nvPr/>
        </p:nvSpPr>
        <p:spPr>
          <a:xfrm>
            <a:off x="762000" y="609600"/>
            <a:ext cx="838200" cy="3048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4BA39FC-FF0C-47DF-B132-F2E88D40B5C1}"/>
              </a:ext>
            </a:extLst>
          </p:cNvPr>
          <p:cNvSpPr txBox="1"/>
          <p:nvPr/>
        </p:nvSpPr>
        <p:spPr>
          <a:xfrm>
            <a:off x="789317" y="1219200"/>
            <a:ext cx="751255" cy="340519"/>
          </a:xfrm>
          <a:prstGeom prst="roundRect">
            <a:avLst/>
          </a:prstGeom>
          <a:solidFill>
            <a:srgbClr val="0000CC"/>
          </a:solidFill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＊＊＊</a:t>
            </a:r>
            <a:endParaRPr lang="en-US" sz="14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テキスト ボックス 5">
            <a:extLst>
              <a:ext uri="{FF2B5EF4-FFF2-40B4-BE49-F238E27FC236}">
                <a16:creationId xmlns:a16="http://schemas.microsoft.com/office/drawing/2014/main" id="{788ABC9C-9214-4B1E-BE57-6ED238D302A5}"/>
              </a:ext>
            </a:extLst>
          </p:cNvPr>
          <p:cNvSpPr txBox="1"/>
          <p:nvPr/>
        </p:nvSpPr>
        <p:spPr>
          <a:xfrm>
            <a:off x="1935201" y="1219200"/>
            <a:ext cx="751255" cy="340519"/>
          </a:xfrm>
          <a:prstGeom prst="round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＊＊＊</a:t>
            </a:r>
            <a:endParaRPr lang="en-US" altLang="ja-JP" sz="14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テキスト ボックス 5">
            <a:extLst>
              <a:ext uri="{FF2B5EF4-FFF2-40B4-BE49-F238E27FC236}">
                <a16:creationId xmlns:a16="http://schemas.microsoft.com/office/drawing/2014/main" id="{DB4C67D2-64D8-4A1A-892E-CD0A078FF35B}"/>
              </a:ext>
            </a:extLst>
          </p:cNvPr>
          <p:cNvSpPr txBox="1"/>
          <p:nvPr/>
        </p:nvSpPr>
        <p:spPr>
          <a:xfrm>
            <a:off x="3352800" y="121920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4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参照</a:t>
            </a:r>
            <a:endParaRPr lang="en-US" sz="1400" dirty="0">
              <a:effectLst>
                <a:glow rad="101600">
                  <a:schemeClr val="bg1">
                    <a:alpha val="60000"/>
                  </a:schemeClr>
                </a:glow>
              </a:effectLst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吹き出し: 角を丸めた四角形 8">
            <a:extLst>
              <a:ext uri="{FF2B5EF4-FFF2-40B4-BE49-F238E27FC236}">
                <a16:creationId xmlns:a16="http://schemas.microsoft.com/office/drawing/2014/main" id="{945B312F-C680-43FF-AEA1-2DFED473C624}"/>
              </a:ext>
            </a:extLst>
          </p:cNvPr>
          <p:cNvSpPr/>
          <p:nvPr/>
        </p:nvSpPr>
        <p:spPr>
          <a:xfrm>
            <a:off x="762000" y="2014001"/>
            <a:ext cx="751255" cy="289441"/>
          </a:xfrm>
          <a:prstGeom prst="wedgeRoundRectCallout">
            <a:avLst>
              <a:gd name="adj1" fmla="val -19303"/>
              <a:gd name="adj2" fmla="val -70571"/>
              <a:gd name="adj3" fmla="val 16667"/>
            </a:avLst>
          </a:prstGeom>
          <a:solidFill>
            <a:srgbClr val="FFFFCC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＊＊＊</a:t>
            </a:r>
            <a:endParaRPr 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6A6F325-F614-4F48-9345-75D083F64F0E}"/>
              </a:ext>
            </a:extLst>
          </p:cNvPr>
          <p:cNvSpPr txBox="1"/>
          <p:nvPr/>
        </p:nvSpPr>
        <p:spPr>
          <a:xfrm>
            <a:off x="4493368" y="618270"/>
            <a:ext cx="1664915" cy="523220"/>
          </a:xfrm>
          <a:prstGeom prst="flowChartPredefinedProcess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bat</a:t>
            </a:r>
          </a:p>
          <a:p>
            <a:pPr algn="ctr"/>
            <a:r>
              <a:rPr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ファイル</a:t>
            </a:r>
            <a:endParaRPr lang="en-US" altLang="ja-JP" sz="1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54665FE-A320-47B2-8A22-53E165CB1368}"/>
              </a:ext>
            </a:extLst>
          </p:cNvPr>
          <p:cNvSpPr txBox="1"/>
          <p:nvPr/>
        </p:nvSpPr>
        <p:spPr>
          <a:xfrm>
            <a:off x="6598997" y="618270"/>
            <a:ext cx="1664915" cy="520740"/>
          </a:xfrm>
          <a:prstGeom prst="flowChartPredefinedProcess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wsf</a:t>
            </a:r>
            <a:endParaRPr lang="en-US" sz="1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ファイル</a:t>
            </a:r>
            <a:endParaRPr lang="en-US" sz="1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5D7B69D-5572-4C85-B083-34FD56E5F8EF}"/>
              </a:ext>
            </a:extLst>
          </p:cNvPr>
          <p:cNvSpPr txBox="1"/>
          <p:nvPr/>
        </p:nvSpPr>
        <p:spPr>
          <a:xfrm>
            <a:off x="8704626" y="560235"/>
            <a:ext cx="1061591" cy="1116165"/>
          </a:xfrm>
          <a:prstGeom prst="flowChartMultidocumen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sz="1400" b="1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vbs</a:t>
            </a:r>
            <a:endParaRPr lang="en-US" sz="1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ファイル</a:t>
            </a:r>
            <a:endParaRPr lang="en-US" sz="1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矢印: 左 12">
            <a:extLst>
              <a:ext uri="{FF2B5EF4-FFF2-40B4-BE49-F238E27FC236}">
                <a16:creationId xmlns:a16="http://schemas.microsoft.com/office/drawing/2014/main" id="{D4E8DC7E-6C77-484A-A8D6-3ECD1D2C776F}"/>
              </a:ext>
            </a:extLst>
          </p:cNvPr>
          <p:cNvSpPr/>
          <p:nvPr/>
        </p:nvSpPr>
        <p:spPr>
          <a:xfrm rot="10800000">
            <a:off x="6248365" y="655651"/>
            <a:ext cx="293809" cy="455033"/>
          </a:xfrm>
          <a:prstGeom prst="lef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14" name="コネクタ: カギ線 13">
            <a:extLst>
              <a:ext uri="{FF2B5EF4-FFF2-40B4-BE49-F238E27FC236}">
                <a16:creationId xmlns:a16="http://schemas.microsoft.com/office/drawing/2014/main" id="{78D5E961-8584-4C86-9A6D-C74CACEDB9C4}"/>
              </a:ext>
            </a:extLst>
          </p:cNvPr>
          <p:cNvCxnSpPr>
            <a:cxnSpLocks/>
            <a:stCxn id="12" idx="1"/>
            <a:endCxn id="11" idx="3"/>
          </p:cNvCxnSpPr>
          <p:nvPr/>
        </p:nvCxnSpPr>
        <p:spPr>
          <a:xfrm rot="10800000">
            <a:off x="8263912" y="878640"/>
            <a:ext cx="440714" cy="23967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ノートパソコンのイラスト | イラスト本舗">
            <a:extLst>
              <a:ext uri="{FF2B5EF4-FFF2-40B4-BE49-F238E27FC236}">
                <a16:creationId xmlns:a16="http://schemas.microsoft.com/office/drawing/2014/main" id="{17DC5B23-22FA-43AC-8CFA-39A485FDC2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745818"/>
            <a:ext cx="1857043" cy="131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85D46F3-9A50-429B-9E36-9E54C08392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0" y="2971800"/>
            <a:ext cx="800100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sv ">
            <a:extLst>
              <a:ext uri="{FF2B5EF4-FFF2-40B4-BE49-F238E27FC236}">
                <a16:creationId xmlns:a16="http://schemas.microsoft.com/office/drawing/2014/main" id="{907F0EEF-914C-47DE-A8AB-431E92604B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971800"/>
            <a:ext cx="914400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13ADB57A-3997-436A-B911-41C035EB834C}"/>
              </a:ext>
            </a:extLst>
          </p:cNvPr>
          <p:cNvSpPr/>
          <p:nvPr/>
        </p:nvSpPr>
        <p:spPr>
          <a:xfrm>
            <a:off x="1971523" y="6096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1ACD7E46-8E58-4AA4-9E79-D09953243A4E}"/>
              </a:ext>
            </a:extLst>
          </p:cNvPr>
          <p:cNvSpPr/>
          <p:nvPr/>
        </p:nvSpPr>
        <p:spPr>
          <a:xfrm>
            <a:off x="3170812" y="609600"/>
            <a:ext cx="838200" cy="3048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テキスト ボックス 5">
            <a:extLst>
              <a:ext uri="{FF2B5EF4-FFF2-40B4-BE49-F238E27FC236}">
                <a16:creationId xmlns:a16="http://schemas.microsoft.com/office/drawing/2014/main" id="{D1EDCB72-B343-4A2C-AB32-F020C5CEA84A}"/>
              </a:ext>
            </a:extLst>
          </p:cNvPr>
          <p:cNvSpPr txBox="1"/>
          <p:nvPr/>
        </p:nvSpPr>
        <p:spPr>
          <a:xfrm>
            <a:off x="3352800" y="159795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400" dirty="0">
                <a:solidFill>
                  <a:srgbClr val="FF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参照</a:t>
            </a:r>
            <a:endParaRPr lang="en-US" sz="1400" dirty="0">
              <a:solidFill>
                <a:srgbClr val="FF0000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87793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スリップストリーム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</TotalTime>
  <Words>180</Words>
  <Application>Microsoft Office PowerPoint</Application>
  <PresentationFormat>ワイド画面</PresentationFormat>
  <Paragraphs>46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5" baseType="lpstr">
      <vt:lpstr>Meiryo UI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nakai yutaro</dc:creator>
  <cp:lastModifiedBy>N Y</cp:lastModifiedBy>
  <cp:revision>24</cp:revision>
  <dcterms:created xsi:type="dcterms:W3CDTF">2020-02-26T12:43:37Z</dcterms:created>
  <dcterms:modified xsi:type="dcterms:W3CDTF">2020-04-30T09:37:57Z</dcterms:modified>
</cp:coreProperties>
</file>