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2F169-AF00-4473-BB3E-C96BAA4BEED0}" v="11" dt="2023-06-11T09:52:22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F2D2F169-AF00-4473-BB3E-C96BAA4BEED0}"/>
    <pc:docChg chg="undo custSel addSld delSld modSld modMainMaster">
      <pc:chgData name="Nakai Yutaro" userId="72c988bf6e9f1eb5" providerId="LiveId" clId="{F2D2F169-AF00-4473-BB3E-C96BAA4BEED0}" dt="2023-06-11T09:52:24.062" v="52" actId="14100"/>
      <pc:docMkLst>
        <pc:docMk/>
      </pc:docMkLst>
      <pc:sldChg chg="addSp delSp modSp mod">
        <pc:chgData name="Nakai Yutaro" userId="72c988bf6e9f1eb5" providerId="LiveId" clId="{F2D2F169-AF00-4473-BB3E-C96BAA4BEED0}" dt="2023-06-11T09:50:24.625" v="21" actId="14100"/>
        <pc:sldMkLst>
          <pc:docMk/>
          <pc:sldMk cId="1112306708" sldId="256"/>
        </pc:sldMkLst>
        <pc:spChg chg="add mod">
          <ac:chgData name="Nakai Yutaro" userId="72c988bf6e9f1eb5" providerId="LiveId" clId="{F2D2F169-AF00-4473-BB3E-C96BAA4BEED0}" dt="2023-06-11T09:50:15.335" v="17" actId="207"/>
          <ac:spMkLst>
            <pc:docMk/>
            <pc:sldMk cId="1112306708" sldId="256"/>
            <ac:spMk id="6" creationId="{329ACB95-9FBD-CFA9-A4B5-43291E2BF580}"/>
          </ac:spMkLst>
        </pc:spChg>
        <pc:spChg chg="add del mod">
          <ac:chgData name="Nakai Yutaro" userId="72c988bf6e9f1eb5" providerId="LiveId" clId="{F2D2F169-AF00-4473-BB3E-C96BAA4BEED0}" dt="2023-06-11T09:50:18.768" v="19" actId="478"/>
          <ac:spMkLst>
            <pc:docMk/>
            <pc:sldMk cId="1112306708" sldId="256"/>
            <ac:spMk id="8" creationId="{FEEA1A0F-91DC-5BBC-77DC-F6CB58467457}"/>
          </ac:spMkLst>
        </pc:spChg>
        <pc:spChg chg="add mod">
          <ac:chgData name="Nakai Yutaro" userId="72c988bf6e9f1eb5" providerId="LiveId" clId="{F2D2F169-AF00-4473-BB3E-C96BAA4BEED0}" dt="2023-06-11T09:50:24.625" v="21" actId="14100"/>
          <ac:spMkLst>
            <pc:docMk/>
            <pc:sldMk cId="1112306708" sldId="256"/>
            <ac:spMk id="9" creationId="{0824FE51-1767-5328-5392-B553CEE32D94}"/>
          </ac:spMkLst>
        </pc:spChg>
        <pc:picChg chg="mod">
          <ac:chgData name="Nakai Yutaro" userId="72c988bf6e9f1eb5" providerId="LiveId" clId="{F2D2F169-AF00-4473-BB3E-C96BAA4BEED0}" dt="2023-06-11T09:49:55.715" v="13" actId="14100"/>
          <ac:picMkLst>
            <pc:docMk/>
            <pc:sldMk cId="1112306708" sldId="256"/>
            <ac:picMk id="5" creationId="{E7B3BD35-369C-F14D-B0F5-05A8CEB08FE0}"/>
          </ac:picMkLst>
        </pc:picChg>
        <pc:picChg chg="add del mod">
          <ac:chgData name="Nakai Yutaro" userId="72c988bf6e9f1eb5" providerId="LiveId" clId="{F2D2F169-AF00-4473-BB3E-C96BAA4BEED0}" dt="2023-06-11T09:50:18.768" v="19" actId="478"/>
          <ac:picMkLst>
            <pc:docMk/>
            <pc:sldMk cId="1112306708" sldId="256"/>
            <ac:picMk id="7" creationId="{E5BEF455-CF39-5A5A-6057-538A09371571}"/>
          </ac:picMkLst>
        </pc:picChg>
      </pc:sldChg>
      <pc:sldChg chg="addSp modSp mod">
        <pc:chgData name="Nakai Yutaro" userId="72c988bf6e9f1eb5" providerId="LiveId" clId="{F2D2F169-AF00-4473-BB3E-C96BAA4BEED0}" dt="2023-06-11T09:52:24.062" v="52" actId="14100"/>
        <pc:sldMkLst>
          <pc:docMk/>
          <pc:sldMk cId="347539306" sldId="257"/>
        </pc:sldMkLst>
        <pc:spChg chg="add mod">
          <ac:chgData name="Nakai Yutaro" userId="72c988bf6e9f1eb5" providerId="LiveId" clId="{F2D2F169-AF00-4473-BB3E-C96BAA4BEED0}" dt="2023-06-11T09:50:37.925" v="24" actId="14100"/>
          <ac:spMkLst>
            <pc:docMk/>
            <pc:sldMk cId="347539306" sldId="257"/>
            <ac:spMk id="8" creationId="{B21FAF3F-6ACA-282D-28BB-C037C3194938}"/>
          </ac:spMkLst>
        </pc:spChg>
        <pc:spChg chg="add mod">
          <ac:chgData name="Nakai Yutaro" userId="72c988bf6e9f1eb5" providerId="LiveId" clId="{F2D2F169-AF00-4473-BB3E-C96BAA4BEED0}" dt="2023-06-11T09:50:43.252" v="26" actId="14100"/>
          <ac:spMkLst>
            <pc:docMk/>
            <pc:sldMk cId="347539306" sldId="257"/>
            <ac:spMk id="9" creationId="{AA32D91A-704D-F616-2A2E-7AA17F6866CC}"/>
          </ac:spMkLst>
        </pc:spChg>
        <pc:spChg chg="add mod">
          <ac:chgData name="Nakai Yutaro" userId="72c988bf6e9f1eb5" providerId="LiveId" clId="{F2D2F169-AF00-4473-BB3E-C96BAA4BEED0}" dt="2023-06-11T09:50:48.890" v="28" actId="14100"/>
          <ac:spMkLst>
            <pc:docMk/>
            <pc:sldMk cId="347539306" sldId="257"/>
            <ac:spMk id="10" creationId="{0FB32CBE-9A49-9E57-D063-F85871A5A4BA}"/>
          </ac:spMkLst>
        </pc:spChg>
        <pc:spChg chg="add mod">
          <ac:chgData name="Nakai Yutaro" userId="72c988bf6e9f1eb5" providerId="LiveId" clId="{F2D2F169-AF00-4473-BB3E-C96BAA4BEED0}" dt="2023-06-11T09:50:52.914" v="30" actId="14100"/>
          <ac:spMkLst>
            <pc:docMk/>
            <pc:sldMk cId="347539306" sldId="257"/>
            <ac:spMk id="11" creationId="{F1FB4A1A-8F97-14C7-0C76-9E76F0301CC5}"/>
          </ac:spMkLst>
        </pc:spChg>
        <pc:spChg chg="add mod">
          <ac:chgData name="Nakai Yutaro" userId="72c988bf6e9f1eb5" providerId="LiveId" clId="{F2D2F169-AF00-4473-BB3E-C96BAA4BEED0}" dt="2023-06-11T09:52:21.291" v="50" actId="14100"/>
          <ac:spMkLst>
            <pc:docMk/>
            <pc:sldMk cId="347539306" sldId="257"/>
            <ac:spMk id="12" creationId="{F2E6706E-9E18-2C19-ED94-366B1356C1A4}"/>
          </ac:spMkLst>
        </pc:spChg>
        <pc:spChg chg="add mod">
          <ac:chgData name="Nakai Yutaro" userId="72c988bf6e9f1eb5" providerId="LiveId" clId="{F2D2F169-AF00-4473-BB3E-C96BAA4BEED0}" dt="2023-06-11T09:52:24.062" v="52" actId="14100"/>
          <ac:spMkLst>
            <pc:docMk/>
            <pc:sldMk cId="347539306" sldId="257"/>
            <ac:spMk id="13" creationId="{AEB5BDA3-CA6D-4D0E-ECF4-203FCE62ECBE}"/>
          </ac:spMkLst>
        </pc:spChg>
        <pc:picChg chg="mod">
          <ac:chgData name="Nakai Yutaro" userId="72c988bf6e9f1eb5" providerId="LiveId" clId="{F2D2F169-AF00-4473-BB3E-C96BAA4BEED0}" dt="2023-06-11T09:49:46.272" v="9" actId="14100"/>
          <ac:picMkLst>
            <pc:docMk/>
            <pc:sldMk cId="347539306" sldId="257"/>
            <ac:picMk id="5" creationId="{693B2933-D8A0-D2E2-4126-00F1522D23A2}"/>
          </ac:picMkLst>
        </pc:picChg>
        <pc:picChg chg="mod">
          <ac:chgData name="Nakai Yutaro" userId="72c988bf6e9f1eb5" providerId="LiveId" clId="{F2D2F169-AF00-4473-BB3E-C96BAA4BEED0}" dt="2023-06-11T09:49:51.997" v="12" actId="14100"/>
          <ac:picMkLst>
            <pc:docMk/>
            <pc:sldMk cId="347539306" sldId="257"/>
            <ac:picMk id="7" creationId="{438772F4-01E5-1489-F8C0-C6134F241195}"/>
          </ac:picMkLst>
        </pc:picChg>
      </pc:sldChg>
      <pc:sldChg chg="addSp delSp modSp mod">
        <pc:chgData name="Nakai Yutaro" userId="72c988bf6e9f1eb5" providerId="LiveId" clId="{F2D2F169-AF00-4473-BB3E-C96BAA4BEED0}" dt="2023-06-11T09:51:34.608" v="44" actId="14100"/>
        <pc:sldMkLst>
          <pc:docMk/>
          <pc:sldMk cId="887103207" sldId="258"/>
        </pc:sldMkLst>
        <pc:spChg chg="add mod">
          <ac:chgData name="Nakai Yutaro" userId="72c988bf6e9f1eb5" providerId="LiveId" clId="{F2D2F169-AF00-4473-BB3E-C96BAA4BEED0}" dt="2023-06-11T09:51:12.830" v="35" actId="14100"/>
          <ac:spMkLst>
            <pc:docMk/>
            <pc:sldMk cId="887103207" sldId="258"/>
            <ac:spMk id="6" creationId="{18D9DAB7-FC5E-484D-90B4-1BE71A190919}"/>
          </ac:spMkLst>
        </pc:spChg>
        <pc:spChg chg="add mod">
          <ac:chgData name="Nakai Yutaro" userId="72c988bf6e9f1eb5" providerId="LiveId" clId="{F2D2F169-AF00-4473-BB3E-C96BAA4BEED0}" dt="2023-06-11T09:51:17.683" v="37" actId="14100"/>
          <ac:spMkLst>
            <pc:docMk/>
            <pc:sldMk cId="887103207" sldId="258"/>
            <ac:spMk id="7" creationId="{DF81B487-88BE-6E00-BD3E-8464BD5288A6}"/>
          </ac:spMkLst>
        </pc:spChg>
        <pc:spChg chg="add del mod">
          <ac:chgData name="Nakai Yutaro" userId="72c988bf6e9f1eb5" providerId="LiveId" clId="{F2D2F169-AF00-4473-BB3E-C96BAA4BEED0}" dt="2023-06-11T09:51:34.608" v="44" actId="14100"/>
          <ac:spMkLst>
            <pc:docMk/>
            <pc:sldMk cId="887103207" sldId="258"/>
            <ac:spMk id="8" creationId="{75D6A703-3079-1984-FFE6-CC679B44EF91}"/>
          </ac:spMkLst>
        </pc:spChg>
        <pc:picChg chg="mod">
          <ac:chgData name="Nakai Yutaro" userId="72c988bf6e9f1eb5" providerId="LiveId" clId="{F2D2F169-AF00-4473-BB3E-C96BAA4BEED0}" dt="2023-06-11T09:50:59.817" v="32" actId="1076"/>
          <ac:picMkLst>
            <pc:docMk/>
            <pc:sldMk cId="887103207" sldId="258"/>
            <ac:picMk id="5" creationId="{8BFA10EE-4A3F-E7C4-75DF-22E07DE409B1}"/>
          </ac:picMkLst>
        </pc:picChg>
      </pc:sldChg>
      <pc:sldChg chg="delSp new del mod">
        <pc:chgData name="Nakai Yutaro" userId="72c988bf6e9f1eb5" providerId="LiveId" clId="{F2D2F169-AF00-4473-BB3E-C96BAA4BEED0}" dt="2023-06-11T09:50:57.120" v="31" actId="47"/>
        <pc:sldMkLst>
          <pc:docMk/>
          <pc:sldMk cId="4027923342" sldId="259"/>
        </pc:sldMkLst>
        <pc:spChg chg="del">
          <ac:chgData name="Nakai Yutaro" userId="72c988bf6e9f1eb5" providerId="LiveId" clId="{F2D2F169-AF00-4473-BB3E-C96BAA4BEED0}" dt="2023-06-11T09:49:23.689" v="6" actId="478"/>
          <ac:spMkLst>
            <pc:docMk/>
            <pc:sldMk cId="4027923342" sldId="259"/>
            <ac:spMk id="2" creationId="{658422F0-81D6-6E3D-3647-BD97E7F9490D}"/>
          </ac:spMkLst>
        </pc:spChg>
        <pc:spChg chg="del">
          <ac:chgData name="Nakai Yutaro" userId="72c988bf6e9f1eb5" providerId="LiveId" clId="{F2D2F169-AF00-4473-BB3E-C96BAA4BEED0}" dt="2023-06-11T09:49:23.689" v="6" actId="478"/>
          <ac:spMkLst>
            <pc:docMk/>
            <pc:sldMk cId="4027923342" sldId="259"/>
            <ac:spMk id="3" creationId="{5E02C434-AD7D-E804-8C1B-3A1E60716780}"/>
          </ac:spMkLst>
        </pc:spChg>
      </pc:sldChg>
      <pc:sldMasterChg chg="modSp modSldLayout">
        <pc:chgData name="Nakai Yutaro" userId="72c988bf6e9f1eb5" providerId="LiveId" clId="{F2D2F169-AF00-4473-BB3E-C96BAA4BEED0}" dt="2023-06-11T09:48:58.892" v="0"/>
        <pc:sldMasterMkLst>
          <pc:docMk/>
          <pc:sldMasterMk cId="3577943229" sldId="2147483648"/>
        </pc:sldMasterMkLst>
        <pc:spChg chg="mod">
          <ac:chgData name="Nakai Yutaro" userId="72c988bf6e9f1eb5" providerId="LiveId" clId="{F2D2F169-AF00-4473-BB3E-C96BAA4BEED0}" dt="2023-06-11T09:48:58.892" v="0"/>
          <ac:spMkLst>
            <pc:docMk/>
            <pc:sldMasterMk cId="3577943229" sldId="2147483648"/>
            <ac:spMk id="2" creationId="{040D9887-2121-AAFD-7C15-BEBE26B21106}"/>
          </ac:spMkLst>
        </pc:spChg>
        <pc:spChg chg="mod">
          <ac:chgData name="Nakai Yutaro" userId="72c988bf6e9f1eb5" providerId="LiveId" clId="{F2D2F169-AF00-4473-BB3E-C96BAA4BEED0}" dt="2023-06-11T09:48:58.892" v="0"/>
          <ac:spMkLst>
            <pc:docMk/>
            <pc:sldMasterMk cId="3577943229" sldId="2147483648"/>
            <ac:spMk id="3" creationId="{E979FD4C-0CD1-2915-832F-A5C1A18F3232}"/>
          </ac:spMkLst>
        </pc:spChg>
        <pc:spChg chg="mod">
          <ac:chgData name="Nakai Yutaro" userId="72c988bf6e9f1eb5" providerId="LiveId" clId="{F2D2F169-AF00-4473-BB3E-C96BAA4BEED0}" dt="2023-06-11T09:48:58.892" v="0"/>
          <ac:spMkLst>
            <pc:docMk/>
            <pc:sldMasterMk cId="3577943229" sldId="2147483648"/>
            <ac:spMk id="4" creationId="{430BF6ED-E4D8-A59C-B078-0B024EA00B0A}"/>
          </ac:spMkLst>
        </pc:spChg>
        <pc:spChg chg="mod">
          <ac:chgData name="Nakai Yutaro" userId="72c988bf6e9f1eb5" providerId="LiveId" clId="{F2D2F169-AF00-4473-BB3E-C96BAA4BEED0}" dt="2023-06-11T09:48:58.892" v="0"/>
          <ac:spMkLst>
            <pc:docMk/>
            <pc:sldMasterMk cId="3577943229" sldId="2147483648"/>
            <ac:spMk id="5" creationId="{4AE0D254-C2BD-E902-EE3A-3E4F0E2E147E}"/>
          </ac:spMkLst>
        </pc:spChg>
        <pc:spChg chg="mod">
          <ac:chgData name="Nakai Yutaro" userId="72c988bf6e9f1eb5" providerId="LiveId" clId="{F2D2F169-AF00-4473-BB3E-C96BAA4BEED0}" dt="2023-06-11T09:48:58.892" v="0"/>
          <ac:spMkLst>
            <pc:docMk/>
            <pc:sldMasterMk cId="3577943229" sldId="2147483648"/>
            <ac:spMk id="6" creationId="{7FD1DAF8-B140-FAFB-1E64-1E949169F0EE}"/>
          </ac:spMkLst>
        </pc:sp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3631688578" sldId="2147483649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631688578" sldId="2147483649"/>
              <ac:spMk id="2" creationId="{3AD131BD-9EAD-0C1D-5576-6E0E50B68992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631688578" sldId="2147483649"/>
              <ac:spMk id="3" creationId="{EAF4DBBE-B528-CD06-543D-D9BADB686F0E}"/>
            </ac:spMkLst>
          </pc:spChg>
        </pc:sldLayout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643245569" sldId="2147483651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643245569" sldId="2147483651"/>
              <ac:spMk id="2" creationId="{7EC9D6D7-E2F7-0A59-0788-752DDBBC773D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643245569" sldId="2147483651"/>
              <ac:spMk id="3" creationId="{67AF9AFC-055F-136B-EA81-68A7CAE09BAE}"/>
            </ac:spMkLst>
          </pc:spChg>
        </pc:sldLayout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371933764" sldId="2147483652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71933764" sldId="2147483652"/>
              <ac:spMk id="3" creationId="{243532A0-B8DA-1056-465B-701DE1664FF4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71933764" sldId="2147483652"/>
              <ac:spMk id="4" creationId="{6D01A4C7-216A-328C-A0E3-8010624BE3C0}"/>
            </ac:spMkLst>
          </pc:spChg>
        </pc:sldLayout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3013054113" sldId="2147483653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013054113" sldId="2147483653"/>
              <ac:spMk id="2" creationId="{A080B911-CA31-30C5-C080-CBD0E83FC2FC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013054113" sldId="2147483653"/>
              <ac:spMk id="3" creationId="{43119C2B-6BB9-4543-454A-F7F335AAF583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013054113" sldId="2147483653"/>
              <ac:spMk id="4" creationId="{238E13AA-193B-C5C8-7C9C-FB2993ADABEA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013054113" sldId="2147483653"/>
              <ac:spMk id="5" creationId="{F215369A-F9CC-AE27-AB9E-029FF5E37AEF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013054113" sldId="2147483653"/>
              <ac:spMk id="6" creationId="{1FF35A6D-7425-3FCE-EADC-E428E373C04F}"/>
            </ac:spMkLst>
          </pc:spChg>
        </pc:sldLayout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3298535196" sldId="2147483656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298535196" sldId="2147483656"/>
              <ac:spMk id="2" creationId="{D77F789B-BE0B-FB4C-B23E-C23888FF48EE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298535196" sldId="2147483656"/>
              <ac:spMk id="3" creationId="{F850C0AE-1061-B788-EB1A-6385D7E4F71A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298535196" sldId="2147483656"/>
              <ac:spMk id="4" creationId="{1F1A0044-8217-31C0-BF2A-305EF5AA9C43}"/>
            </ac:spMkLst>
          </pc:spChg>
        </pc:sldLayout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3195385985" sldId="2147483657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195385985" sldId="2147483657"/>
              <ac:spMk id="2" creationId="{8B8C1D2F-E6A6-9482-A5FB-4326D6BC6FC8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195385985" sldId="2147483657"/>
              <ac:spMk id="3" creationId="{05BF1027-5B43-84FF-BCCD-1F7B286D90C8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3195385985" sldId="2147483657"/>
              <ac:spMk id="4" creationId="{10ABCD25-C4A1-E81D-C3CD-541D239E2330}"/>
            </ac:spMkLst>
          </pc:spChg>
        </pc:sldLayoutChg>
        <pc:sldLayoutChg chg="modSp">
          <pc:chgData name="Nakai Yutaro" userId="72c988bf6e9f1eb5" providerId="LiveId" clId="{F2D2F169-AF00-4473-BB3E-C96BAA4BEED0}" dt="2023-06-11T09:48:58.892" v="0"/>
          <pc:sldLayoutMkLst>
            <pc:docMk/>
            <pc:sldMasterMk cId="3577943229" sldId="2147483648"/>
            <pc:sldLayoutMk cId="538634614" sldId="2147483659"/>
          </pc:sldLayoutMkLst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538634614" sldId="2147483659"/>
              <ac:spMk id="2" creationId="{7526E8B5-F34B-B04E-748A-8031D217D2D3}"/>
            </ac:spMkLst>
          </pc:spChg>
          <pc:spChg chg="mod">
            <ac:chgData name="Nakai Yutaro" userId="72c988bf6e9f1eb5" providerId="LiveId" clId="{F2D2F169-AF00-4473-BB3E-C96BAA4BEED0}" dt="2023-06-11T09:48:58.892" v="0"/>
            <ac:spMkLst>
              <pc:docMk/>
              <pc:sldMasterMk cId="3577943229" sldId="2147483648"/>
              <pc:sldLayoutMk cId="538634614" sldId="2147483659"/>
              <ac:spMk id="3" creationId="{5F2AA6C2-A42F-CA86-1ED6-FA44D1F2A24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16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2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85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8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80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0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9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C6B5-DEF0-423E-AB13-087D19141328}" type="datetimeFigureOut">
              <a:rPr kumimoji="1" lang="ja-JP" altLang="en-US" smtClean="0"/>
              <a:t>2023/6/11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8377-CE8D-457F-A155-76AC3E159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0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B3BD35-369C-F14D-B0F5-05A8CEB0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205273"/>
            <a:ext cx="5952931" cy="43349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9ACB95-9FBD-CFA9-A4B5-43291E2BF580}"/>
              </a:ext>
            </a:extLst>
          </p:cNvPr>
          <p:cNvSpPr/>
          <p:nvPr/>
        </p:nvSpPr>
        <p:spPr>
          <a:xfrm>
            <a:off x="195943" y="578498"/>
            <a:ext cx="1483567" cy="335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24FE51-1767-5328-5392-B553CEE32D94}"/>
              </a:ext>
            </a:extLst>
          </p:cNvPr>
          <p:cNvSpPr/>
          <p:nvPr/>
        </p:nvSpPr>
        <p:spPr>
          <a:xfrm>
            <a:off x="5122508" y="914400"/>
            <a:ext cx="1017036" cy="335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0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3B2933-D8A0-D2E2-4126-00F1522D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3" y="310243"/>
            <a:ext cx="3789769" cy="33248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8772F4-01E5-1489-F8C0-C6134F24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3" y="3918629"/>
            <a:ext cx="3789769" cy="217911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1FAF3F-6ACA-282D-28BB-C037C3194938}"/>
              </a:ext>
            </a:extLst>
          </p:cNvPr>
          <p:cNvSpPr/>
          <p:nvPr/>
        </p:nvSpPr>
        <p:spPr>
          <a:xfrm>
            <a:off x="643814" y="1259632"/>
            <a:ext cx="1492896" cy="690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A32D91A-704D-F616-2A2E-7AA17F6866CC}"/>
              </a:ext>
            </a:extLst>
          </p:cNvPr>
          <p:cNvSpPr/>
          <p:nvPr/>
        </p:nvSpPr>
        <p:spPr>
          <a:xfrm>
            <a:off x="643814" y="2209022"/>
            <a:ext cx="793100" cy="20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B32CBE-9A49-9E57-D063-F85871A5A4BA}"/>
              </a:ext>
            </a:extLst>
          </p:cNvPr>
          <p:cNvSpPr/>
          <p:nvPr/>
        </p:nvSpPr>
        <p:spPr>
          <a:xfrm>
            <a:off x="643813" y="2714451"/>
            <a:ext cx="1073019" cy="20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1FB4A1A-8F97-14C7-0C76-9E76F0301CC5}"/>
              </a:ext>
            </a:extLst>
          </p:cNvPr>
          <p:cNvSpPr/>
          <p:nvPr/>
        </p:nvSpPr>
        <p:spPr>
          <a:xfrm>
            <a:off x="643812" y="5101575"/>
            <a:ext cx="2220686" cy="22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E6706E-9E18-2C19-ED94-366B1356C1A4}"/>
              </a:ext>
            </a:extLst>
          </p:cNvPr>
          <p:cNvSpPr/>
          <p:nvPr/>
        </p:nvSpPr>
        <p:spPr>
          <a:xfrm>
            <a:off x="732640" y="1458928"/>
            <a:ext cx="1260752" cy="162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B5BDA3-CA6D-4D0E-ECF4-203FCE62ECBE}"/>
              </a:ext>
            </a:extLst>
          </p:cNvPr>
          <p:cNvSpPr/>
          <p:nvPr/>
        </p:nvSpPr>
        <p:spPr>
          <a:xfrm>
            <a:off x="732640" y="1763363"/>
            <a:ext cx="1358288" cy="1417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BFA10EE-4A3F-E7C4-75DF-22E07DE4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1" y="784320"/>
            <a:ext cx="4572396" cy="34978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D9DAB7-FC5E-484D-90B4-1BE71A190919}"/>
              </a:ext>
            </a:extLst>
          </p:cNvPr>
          <p:cNvSpPr/>
          <p:nvPr/>
        </p:nvSpPr>
        <p:spPr>
          <a:xfrm>
            <a:off x="830426" y="699796"/>
            <a:ext cx="1054358" cy="1035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81B487-88BE-6E00-BD3E-8464BD5288A6}"/>
              </a:ext>
            </a:extLst>
          </p:cNvPr>
          <p:cNvSpPr/>
          <p:nvPr/>
        </p:nvSpPr>
        <p:spPr>
          <a:xfrm>
            <a:off x="905070" y="2911151"/>
            <a:ext cx="2659223" cy="75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D6A703-3079-1984-FFE6-CC679B44EF91}"/>
              </a:ext>
            </a:extLst>
          </p:cNvPr>
          <p:cNvSpPr/>
          <p:nvPr/>
        </p:nvSpPr>
        <p:spPr>
          <a:xfrm>
            <a:off x="4655976" y="3904312"/>
            <a:ext cx="606489" cy="377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0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1</cp:revision>
  <dcterms:created xsi:type="dcterms:W3CDTF">2023-06-11T09:45:28Z</dcterms:created>
  <dcterms:modified xsi:type="dcterms:W3CDTF">2023-06-11T09:52:32Z</dcterms:modified>
</cp:coreProperties>
</file>