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9"/>
  </p:notesMasterIdLst>
  <p:handoutMasterIdLst>
    <p:handoutMasterId r:id="rId10"/>
  </p:handoutMasterIdLst>
  <p:sldIdLst>
    <p:sldId id="256" r:id="rId5"/>
    <p:sldId id="286" r:id="rId6"/>
    <p:sldId id="287" r:id="rId7"/>
    <p:sldId id="288" r:id="rId8"/>
  </p:sldIdLst>
  <p:sldSz cx="12192000" cy="6858000"/>
  <p:notesSz cx="6858000" cy="9144000"/>
  <p:defaultTextStyle>
    <a:defPPr rtl="0">
      <a:defRPr lang="ja-JP"/>
    </a:defPPr>
    <a:lvl1pPr marL="0" algn="l" defTabSz="914400" rtl="0" eaLnBrk="1" latinLnBrk="0" hangingPunct="1">
      <a:defRPr lang="ja-JP" sz="1800" kern="1200">
        <a:solidFill>
          <a:schemeClr val="tx1"/>
        </a:solidFill>
        <a:latin typeface="+mn-lt"/>
        <a:ea typeface="+mn-ea"/>
        <a:cs typeface="+mn-cs"/>
      </a:defRPr>
    </a:lvl1pPr>
    <a:lvl2pPr marL="457200" algn="l" defTabSz="914400" rtl="0" eaLnBrk="1" latinLnBrk="0" hangingPunct="1">
      <a:defRPr lang="ja-JP" sz="1800" kern="1200">
        <a:solidFill>
          <a:schemeClr val="tx1"/>
        </a:solidFill>
        <a:latin typeface="+mn-lt"/>
        <a:ea typeface="+mn-ea"/>
        <a:cs typeface="+mn-cs"/>
      </a:defRPr>
    </a:lvl2pPr>
    <a:lvl3pPr marL="914400" algn="l" defTabSz="914400" rtl="0" eaLnBrk="1" latinLnBrk="0" hangingPunct="1">
      <a:defRPr lang="ja-JP" sz="1800" kern="1200">
        <a:solidFill>
          <a:schemeClr val="tx1"/>
        </a:solidFill>
        <a:latin typeface="+mn-lt"/>
        <a:ea typeface="+mn-ea"/>
        <a:cs typeface="+mn-cs"/>
      </a:defRPr>
    </a:lvl3pPr>
    <a:lvl4pPr marL="1371600" algn="l" defTabSz="914400" rtl="0" eaLnBrk="1" latinLnBrk="0" hangingPunct="1">
      <a:defRPr lang="ja-JP" sz="1800" kern="1200">
        <a:solidFill>
          <a:schemeClr val="tx1"/>
        </a:solidFill>
        <a:latin typeface="+mn-lt"/>
        <a:ea typeface="+mn-ea"/>
        <a:cs typeface="+mn-cs"/>
      </a:defRPr>
    </a:lvl4pPr>
    <a:lvl5pPr marL="1828800" algn="l" defTabSz="914400" rtl="0" eaLnBrk="1" latinLnBrk="0" hangingPunct="1">
      <a:defRPr lang="ja-JP" sz="1800" kern="1200">
        <a:solidFill>
          <a:schemeClr val="tx1"/>
        </a:solidFill>
        <a:latin typeface="+mn-lt"/>
        <a:ea typeface="+mn-ea"/>
        <a:cs typeface="+mn-cs"/>
      </a:defRPr>
    </a:lvl5pPr>
    <a:lvl6pPr marL="2286000" algn="l" defTabSz="914400" rtl="0" eaLnBrk="1" latinLnBrk="0" hangingPunct="1">
      <a:defRPr lang="ja-JP" sz="1800" kern="1200">
        <a:solidFill>
          <a:schemeClr val="tx1"/>
        </a:solidFill>
        <a:latin typeface="+mn-lt"/>
        <a:ea typeface="+mn-ea"/>
        <a:cs typeface="+mn-cs"/>
      </a:defRPr>
    </a:lvl6pPr>
    <a:lvl7pPr marL="2743200" algn="l" defTabSz="914400" rtl="0" eaLnBrk="1" latinLnBrk="0" hangingPunct="1">
      <a:defRPr lang="ja-JP" sz="1800" kern="1200">
        <a:solidFill>
          <a:schemeClr val="tx1"/>
        </a:solidFill>
        <a:latin typeface="+mn-lt"/>
        <a:ea typeface="+mn-ea"/>
        <a:cs typeface="+mn-cs"/>
      </a:defRPr>
    </a:lvl7pPr>
    <a:lvl8pPr marL="3200400" algn="l" defTabSz="914400" rtl="0" eaLnBrk="1" latinLnBrk="0" hangingPunct="1">
      <a:defRPr lang="ja-JP" sz="1800" kern="1200">
        <a:solidFill>
          <a:schemeClr val="tx1"/>
        </a:solidFill>
        <a:latin typeface="+mn-lt"/>
        <a:ea typeface="+mn-ea"/>
        <a:cs typeface="+mn-cs"/>
      </a:defRPr>
    </a:lvl8pPr>
    <a:lvl9pPr marL="3657600" algn="l" defTabSz="914400" rtl="0" eaLnBrk="1" latinLnBrk="0" hangingPunct="1">
      <a:defRPr lang="ja-JP"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42" autoAdjust="0"/>
  </p:normalViewPr>
  <p:slideViewPr>
    <p:cSldViewPr>
      <p:cViewPr varScale="1">
        <p:scale>
          <a:sx n="104" d="100"/>
          <a:sy n="104" d="100"/>
        </p:scale>
        <p:origin x="144" y="246"/>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p:cViewPr>
        <p:scale>
          <a:sx n="1" d="2"/>
          <a:sy n="1" d="2"/>
        </p:scale>
        <p:origin x="3882" y="14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ja-JP" sz="1200"/>
            </a:lvl1pPr>
          </a:lstStyle>
          <a:p>
            <a:pPr rtl="0"/>
            <a:endParaRPr lang="ja-JP" dirty="0">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ja-JP" sz="1200"/>
            </a:lvl1pPr>
          </a:lstStyle>
          <a:p>
            <a:pPr rtl="0"/>
            <a:fld id="{A055AD05-CBD4-472D-8AFE-08E40D7F8083}" type="datetime1">
              <a:rPr lang="ja-JP" altLang="en-US" smtClean="0">
                <a:latin typeface="Meiryo UI" panose="020B0604030504040204" pitchFamily="50" charset="-128"/>
                <a:ea typeface="Meiryo UI" panose="020B0604030504040204" pitchFamily="50" charset="-128"/>
              </a:rPr>
              <a:t>2024/6/27</a:t>
            </a:fld>
            <a:endParaRPr lang="ja-JP"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ja-JP" sz="1200"/>
            </a:lvl1pPr>
          </a:lstStyle>
          <a:p>
            <a:pPr rtl="0"/>
            <a:endParaRPr lang="ja-JP"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ja-JP" sz="1200"/>
            </a:lvl1pPr>
          </a:lstStyle>
          <a:p>
            <a:pPr rtl="0"/>
            <a:fld id="{28EEFA9E-C190-4F5C-8394-BD5F1CD55C02}" type="slidenum">
              <a:rPr lang="ja-JP" smtClean="0">
                <a:latin typeface="Meiryo UI" panose="020B0604030504040204" pitchFamily="50" charset="-128"/>
                <a:ea typeface="Meiryo UI" panose="020B0604030504040204" pitchFamily="50" charset="-128"/>
              </a:rPr>
              <a:t>‹#›</a:t>
            </a:fld>
            <a:endParaRPr 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ja-JP" sz="1200">
                <a:latin typeface="Meiryo UI" panose="020B0604030504040204" pitchFamily="50" charset="-128"/>
                <a:ea typeface="Meiryo UI" panose="020B0604030504040204" pitchFamily="50" charset="-128"/>
              </a:defRPr>
            </a:lvl1pPr>
          </a:lstStyle>
          <a:p>
            <a:endParaRPr lang="ja-JP" altLang="en-US" dirty="0">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ja-JP" sz="1200">
                <a:latin typeface="Meiryo UI" panose="020B0604030504040204" pitchFamily="50" charset="-128"/>
                <a:ea typeface="Meiryo UI" panose="020B0604030504040204" pitchFamily="50" charset="-128"/>
              </a:defRPr>
            </a:lvl1pPr>
          </a:lstStyle>
          <a:p>
            <a:fld id="{E3D54C56-56CB-4310-BBD3-0C7DA2EFBA3C}" type="datetime1">
              <a:rPr lang="ja-JP" altLang="en-US" smtClean="0"/>
              <a:t>2024/6/27</a:t>
            </a:fld>
            <a:endParaRPr lang="en-US" dirty="0">
              <a:ea typeface="Meiryo UI" panose="020B0604030504040204" pitchFamily="50" charset="-128"/>
            </a:endParaRPr>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ja-JP"/>
            </a:defPPr>
          </a:lstStyle>
          <a:p>
            <a:pPr rtl="0"/>
            <a:endParaRPr lang="ja-JP"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ja-JP"/>
            </a:defPPr>
          </a:lstStyle>
          <a:p>
            <a:pPr lvl="0" rtl="0"/>
            <a:r>
              <a:rPr lang="ja-JP"/>
              <a:t>クリックしてマスター テキストのスタイルを編集</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ja-JP" sz="1200">
                <a:latin typeface="Meiryo UI" panose="020B0604030504040204" pitchFamily="50" charset="-128"/>
                <a:ea typeface="Meiryo UI" panose="020B0604030504040204" pitchFamily="50" charset="-128"/>
              </a:defRPr>
            </a:lvl1pPr>
          </a:lstStyle>
          <a:p>
            <a:endParaRPr lang="ja-JP" altLang="en-US" dirty="0">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ja-JP" sz="1200">
                <a:latin typeface="Meiryo UI" panose="020B0604030504040204" pitchFamily="50" charset="-128"/>
                <a:ea typeface="Meiryo UI" panose="020B0604030504040204" pitchFamily="50" charset="-128"/>
              </a:defRPr>
            </a:lvl1pPr>
          </a:lstStyle>
          <a:p>
            <a:fld id="{22289C57-55D7-40A4-A101-E74FAC7A092B}" type="slidenum">
              <a:rPr lang="en-US" altLang="ja-JP" smtClean="0"/>
              <a:pPr/>
              <a:t>‹#›</a:t>
            </a:fld>
            <a:endParaRPr lang="en-US" altLang="en-US" dirty="0">
              <a:ea typeface="Meiryo UI" panose="020B0604030504040204" pitchFamily="50" charset="-128"/>
            </a:endParaRPr>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lang="ja-JP" sz="1200" kern="1200">
        <a:solidFill>
          <a:schemeClr val="tx1"/>
        </a:solidFill>
        <a:latin typeface="+mn-ea"/>
        <a:ea typeface="+mn-ea"/>
        <a:cs typeface="+mn-cs"/>
      </a:defRPr>
    </a:lvl6pPr>
    <a:lvl7pPr marL="2743200" algn="l" defTabSz="914400" rtl="0" eaLnBrk="1" latinLnBrk="0" hangingPunct="1">
      <a:defRPr lang="ja-JP" sz="1200" kern="1200">
        <a:solidFill>
          <a:schemeClr val="tx1"/>
        </a:solidFill>
        <a:latin typeface="+mn-ea"/>
        <a:ea typeface="+mn-ea"/>
        <a:cs typeface="+mn-cs"/>
      </a:defRPr>
    </a:lvl7pPr>
    <a:lvl8pPr marL="3200400" algn="l" defTabSz="914400" rtl="0" eaLnBrk="1" latinLnBrk="0" hangingPunct="1">
      <a:defRPr lang="ja-JP" sz="1200" kern="1200">
        <a:solidFill>
          <a:schemeClr val="tx1"/>
        </a:solidFill>
        <a:latin typeface="+mn-ea"/>
        <a:ea typeface="+mn-ea"/>
        <a:cs typeface="+mn-cs"/>
      </a:defRPr>
    </a:lvl8pPr>
    <a:lvl9pPr marL="3657600" algn="l" defTabSz="914400" rtl="0" eaLnBrk="1" latinLnBrk="0" hangingPunct="1">
      <a:defRPr lang="ja-JP" sz="1200" kern="1200">
        <a:solidFill>
          <a:schemeClr val="tx1"/>
        </a:solidFill>
        <a:latin typeface="+mn-ea"/>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defPPr>
              <a:defRPr lang="ja-JP"/>
            </a:defPPr>
          </a:lstStyle>
          <a:p>
            <a:pPr rtl="0"/>
            <a:endParaRPr lang="ja-JP"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defPPr>
              <a:defRPr lang="ja-JP"/>
            </a:defPPr>
          </a:lstStyle>
          <a:p>
            <a:pPr rtl="0"/>
            <a:fld id="{22289C57-55D7-40A4-A101-E74FAC7A092B}" type="slidenum">
              <a:rPr lang="ja-JP" smtClean="0">
                <a:latin typeface="Meiryo UI" panose="020B0604030504040204" pitchFamily="50" charset="-128"/>
                <a:ea typeface="Meiryo UI" panose="020B0604030504040204" pitchFamily="50" charset="-128"/>
              </a:rPr>
              <a:t>1</a:t>
            </a:fld>
            <a:endParaRPr 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781288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rtlCol="0" anchor="ctr">
            <a:noAutofit/>
          </a:bodyPr>
          <a:lstStyle>
            <a:lvl1pPr algn="l">
              <a:defRPr lang="ja-JP" sz="3600" spc="150" baseline="0"/>
            </a:lvl1pPr>
          </a:lstStyle>
          <a:p>
            <a:pPr rtl="0"/>
            <a:r>
              <a:rPr lang="ja-JP" dirty="0"/>
              <a:t>クリックしてタイトルを追加</a:t>
            </a:r>
          </a:p>
        </p:txBody>
      </p:sp>
      <p:pic>
        <p:nvPicPr>
          <p:cNvPr id="8" name="グラフィック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表​​ 1">
    <p:bg>
      <p:bgRef idx="1001">
        <a:schemeClr val="bg1"/>
      </p:bgRef>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rtlCol="0">
            <a:normAutofit/>
          </a:bodyPr>
          <a:lstStyle>
            <a:lvl1pPr algn="l">
              <a:defRPr lang="ja-JP" sz="2400" kern="1200" spc="150" baseline="0" dirty="0">
                <a:solidFill>
                  <a:schemeClr val="tx1"/>
                </a:solidFill>
                <a:latin typeface="Meiryo UI" panose="020B0604030504040204" pitchFamily="50" charset="-128"/>
                <a:ea typeface="Meiryo UI" panose="020B0604030504040204" pitchFamily="50" charset="-128"/>
                <a:cs typeface="+mj-cs"/>
              </a:defRPr>
            </a:lvl1pPr>
          </a:lstStyle>
          <a:p>
            <a:pPr rtl="0"/>
            <a:r>
              <a:rPr lang="ja-JP"/>
              <a:t>クリックしてタイトルを追加</a:t>
            </a:r>
          </a:p>
        </p:txBody>
      </p:sp>
      <p:sp>
        <p:nvSpPr>
          <p:cNvPr id="3" name="コンテンツ プレースホルダー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rtlCol="0">
            <a:normAutofit/>
          </a:bodyPr>
          <a:lstStyle>
            <a:lvl1pPr marL="0" indent="0">
              <a:lnSpc>
                <a:spcPct val="100000"/>
              </a:lnSpc>
              <a:buFont typeface="Arial" panose="020B0604020202020204" pitchFamily="34" charset="0"/>
              <a:buNone/>
              <a:defRPr lang="ja-JP" sz="1800" b="0" spc="50" baseline="0">
                <a:latin typeface="Meiryo UI" panose="020B0604030504040204" pitchFamily="50" charset="-128"/>
                <a:ea typeface="Meiryo UI" panose="020B0604030504040204" pitchFamily="50" charset="-128"/>
              </a:defRPr>
            </a:lvl1pPr>
            <a:lvl2pPr marL="283464"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2pPr>
            <a:lvl3pPr marL="566928"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3pPr>
            <a:lvl4pPr marL="859536"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4pPr>
            <a:lvl5pPr marL="1152144"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8" name="表プレースホルダー 7">
            <a:extLst>
              <a:ext uri="{FF2B5EF4-FFF2-40B4-BE49-F238E27FC236}">
                <a16:creationId xmlns:a16="http://schemas.microsoft.com/office/drawing/2014/main" id="{C3975522-461E-4D79-B5B9-BF9471B54688}"/>
              </a:ext>
            </a:extLst>
          </p:cNvPr>
          <p:cNvSpPr>
            <a:spLocks noGrp="1"/>
          </p:cNvSpPr>
          <p:nvPr>
            <p:ph type="tbl" sz="quarter" idx="14" hasCustomPrompt="1"/>
          </p:nvPr>
        </p:nvSpPr>
        <p:spPr>
          <a:xfrm>
            <a:off x="4216396" y="895927"/>
            <a:ext cx="7137404" cy="5115889"/>
          </a:xfrm>
        </p:spPr>
        <p:txBody>
          <a:bodyPr rtlCol="0">
            <a:normAutofit/>
          </a:bodyPr>
          <a:lstStyle>
            <a:lvl1pPr marL="0" indent="0" algn="ctr">
              <a:buNone/>
              <a:defRPr lang="ja-JP" sz="2000">
                <a:latin typeface="Meiryo UI" panose="020B0604030504040204" pitchFamily="50" charset="-128"/>
                <a:ea typeface="Meiryo UI" panose="020B0604030504040204" pitchFamily="50" charset="-128"/>
              </a:defRPr>
            </a:lvl1pPr>
          </a:lstStyle>
          <a:p>
            <a:pPr rtl="0"/>
            <a:r>
              <a:rPr lang="ja-JP"/>
              <a:t>アイコンをクリックして表を追加</a:t>
            </a:r>
            <a:endParaRPr lang="ja-JP" dirty="0"/>
          </a:p>
        </p:txBody>
      </p:sp>
      <p:sp>
        <p:nvSpPr>
          <p:cNvPr id="10" name="フッター プレースホルダー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rtlCol="0"/>
          <a:lstStyle>
            <a:lvl1pPr algn="l">
              <a:defRPr lang="ja-JP" sz="900">
                <a:latin typeface="Meiryo UI" panose="020B0604030504040204" pitchFamily="50" charset="-128"/>
                <a:ea typeface="Meiryo UI" panose="020B0604030504040204" pitchFamily="50" charset="-128"/>
              </a:defRPr>
            </a:lvl1pPr>
          </a:lstStyle>
          <a:p>
            <a:r>
              <a:rPr lang="ja-JP" altLang="en-US"/>
              <a:t>プレゼンテーションのタイトル</a:t>
            </a:r>
          </a:p>
        </p:txBody>
      </p:sp>
      <p:sp>
        <p:nvSpPr>
          <p:cNvPr id="11" name="スライド番号プレースホルダー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rtlCol="0"/>
          <a:lstStyle>
            <a:lvl1pPr>
              <a:defRPr lang="ja-JP" sz="900">
                <a:latin typeface="Meiryo UI" panose="020B0604030504040204" pitchFamily="50" charset="-128"/>
                <a:ea typeface="Meiryo UI" panose="020B0604030504040204" pitchFamily="50" charset="-128"/>
              </a:defRPr>
            </a:lvl1pPr>
          </a:lstStyle>
          <a:p>
            <a:fld id="{A49DFD55-3C28-40EF-9E31-A92D2E4017FF}" type="slidenum">
              <a:rPr lang="en-US" altLang="ja-JP" smtClean="0"/>
              <a:pPr/>
              <a:t>‹#›</a:t>
            </a:fld>
            <a:endParaRPr lang="en-US" altLang="en-US" dirty="0"/>
          </a:p>
        </p:txBody>
      </p:sp>
      <p:grpSp>
        <p:nvGrpSpPr>
          <p:cNvPr id="14" name="グループ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直線​​コネクタ(S)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S)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コンテンツ">
    <p:bg>
      <p:bgPr>
        <a:solidFill>
          <a:schemeClr val="accent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rtlCol="0" anchor="b">
            <a:normAutofit/>
          </a:bodyPr>
          <a:lstStyle>
            <a:lvl1pPr>
              <a:defRPr lang="ja-JP" sz="2800" kern="1200" spc="150" baseline="0" dirty="0">
                <a:solidFill>
                  <a:schemeClr val="tx1"/>
                </a:solidFill>
                <a:latin typeface="Meiryo UI" panose="020B0604030504040204" pitchFamily="50" charset="-128"/>
                <a:ea typeface="Meiryo UI" panose="020B0604030504040204" pitchFamily="50" charset="-128"/>
                <a:cs typeface="+mj-cs"/>
              </a:defRPr>
            </a:lvl1pPr>
          </a:lstStyle>
          <a:p>
            <a:pPr rtl="0"/>
            <a:r>
              <a:rPr lang="ja-JP"/>
              <a:t>クリックしてタイトルを追加</a:t>
            </a:r>
          </a:p>
        </p:txBody>
      </p:sp>
      <p:sp>
        <p:nvSpPr>
          <p:cNvPr id="3" name="テキスト プレースホルダー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rtlCol="0" anchor="ctr">
            <a:noAutofit/>
          </a:bodyPr>
          <a:lstStyle>
            <a:lvl1pPr marL="0" indent="0">
              <a:buNone/>
              <a:defRPr lang="ja-JP" sz="1800" b="1" kern="1200" spc="50" baseline="0" dirty="0" smtClean="0">
                <a:solidFill>
                  <a:schemeClr val="tx1"/>
                </a:solidFill>
                <a:latin typeface="Meiryo UI" panose="020B0604030504040204" pitchFamily="50" charset="-128"/>
                <a:ea typeface="Meiryo UI" panose="020B0604030504040204" pitchFamily="50" charset="-128"/>
                <a:cs typeface="+mj-cs"/>
              </a:defRPr>
            </a:lvl1pPr>
            <a:lvl2pPr marL="457200" indent="0">
              <a:buNone/>
              <a:defRPr lang="ja-JP" sz="2000" b="1"/>
            </a:lvl2pPr>
            <a:lvl3pPr marL="914400" indent="0">
              <a:buNone/>
              <a:defRPr lang="ja-JP" sz="1800" b="1"/>
            </a:lvl3pPr>
            <a:lvl4pPr marL="1371600" indent="0">
              <a:buNone/>
              <a:defRPr lang="ja-JP" sz="1600" b="1"/>
            </a:lvl4pPr>
            <a:lvl5pPr marL="1828800" indent="0">
              <a:buNone/>
              <a:defRPr lang="ja-JP" sz="1600" b="1"/>
            </a:lvl5pPr>
            <a:lvl6pPr marL="2286000" indent="0">
              <a:buNone/>
              <a:defRPr lang="ja-JP" sz="1600" b="1"/>
            </a:lvl6pPr>
            <a:lvl7pPr marL="2743200" indent="0">
              <a:buNone/>
              <a:defRPr lang="ja-JP" sz="1600" b="1"/>
            </a:lvl7pPr>
            <a:lvl8pPr marL="3200400" indent="0">
              <a:buNone/>
              <a:defRPr lang="ja-JP" sz="1600" b="1"/>
            </a:lvl8pPr>
            <a:lvl9pPr marL="3657600" indent="0">
              <a:buNone/>
              <a:defRPr lang="ja-JP" sz="1600" b="1"/>
            </a:lvl9pPr>
          </a:lstStyle>
          <a:p>
            <a:pPr lvl="0" rtl="0"/>
            <a:r>
              <a:rPr lang="ja-JP"/>
              <a:t>クリックしてテキストを追加</a:t>
            </a:r>
          </a:p>
        </p:txBody>
      </p:sp>
      <p:sp>
        <p:nvSpPr>
          <p:cNvPr id="4" name="コンテンツ プレースホルダー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rtlCol="0">
            <a:normAutofit/>
          </a:bodyPr>
          <a:lstStyle>
            <a:lvl1pPr marL="285750" indent="-285750">
              <a:lnSpc>
                <a:spcPct val="100000"/>
              </a:lnSpc>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1pPr>
            <a:lvl2pPr marL="742950" indent="-285750">
              <a:lnSpc>
                <a:spcPct val="100000"/>
              </a:lnSpc>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2pPr>
            <a:lvl3pPr marL="1200150" indent="-285750">
              <a:lnSpc>
                <a:spcPct val="100000"/>
              </a:lnSpc>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3pPr>
            <a:lvl4pPr marL="1657350" indent="-285750">
              <a:lnSpc>
                <a:spcPct val="100000"/>
              </a:lnSpc>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4pPr>
            <a:lvl5pPr marL="2114550" indent="-285750">
              <a:lnSpc>
                <a:spcPct val="100000"/>
              </a:lnSpc>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5" name="テキスト プレースホルダー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rtlCol="0" anchor="ctr">
            <a:noAutofit/>
          </a:bodyPr>
          <a:lstStyle>
            <a:lvl1pPr marL="0" indent="0">
              <a:buNone/>
              <a:defRPr lang="ja-JP" sz="1800" b="1" kern="1200" spc="50" baseline="0" dirty="0" smtClean="0">
                <a:solidFill>
                  <a:schemeClr val="tx1"/>
                </a:solidFill>
                <a:latin typeface="Meiryo UI" panose="020B0604030504040204" pitchFamily="50" charset="-128"/>
                <a:ea typeface="Meiryo UI" panose="020B0604030504040204" pitchFamily="50" charset="-128"/>
                <a:cs typeface="+mj-cs"/>
              </a:defRPr>
            </a:lvl1pPr>
            <a:lvl2pPr marL="457200" indent="0">
              <a:buNone/>
              <a:defRPr lang="ja-JP" sz="2000" b="1"/>
            </a:lvl2pPr>
            <a:lvl3pPr marL="914400" indent="0">
              <a:buNone/>
              <a:defRPr lang="ja-JP" sz="1800" b="1"/>
            </a:lvl3pPr>
            <a:lvl4pPr marL="1371600" indent="0">
              <a:buNone/>
              <a:defRPr lang="ja-JP" sz="1600" b="1"/>
            </a:lvl4pPr>
            <a:lvl5pPr marL="1828800" indent="0">
              <a:buNone/>
              <a:defRPr lang="ja-JP" sz="1600" b="1"/>
            </a:lvl5pPr>
            <a:lvl6pPr marL="2286000" indent="0">
              <a:buNone/>
              <a:defRPr lang="ja-JP" sz="1600" b="1"/>
            </a:lvl6pPr>
            <a:lvl7pPr marL="2743200" indent="0">
              <a:buNone/>
              <a:defRPr lang="ja-JP" sz="1600" b="1"/>
            </a:lvl7pPr>
            <a:lvl8pPr marL="3200400" indent="0">
              <a:buNone/>
              <a:defRPr lang="ja-JP" sz="1600" b="1"/>
            </a:lvl8pPr>
            <a:lvl9pPr marL="3657600" indent="0">
              <a:buNone/>
              <a:defRPr lang="ja-JP" sz="1600" b="1"/>
            </a:lvl9pPr>
          </a:lstStyle>
          <a:p>
            <a:pPr lvl="0" rtl="0"/>
            <a:r>
              <a:rPr lang="ja-JP"/>
              <a:t>クリックしてテキストを追加</a:t>
            </a:r>
          </a:p>
        </p:txBody>
      </p:sp>
      <p:sp>
        <p:nvSpPr>
          <p:cNvPr id="7" name="コンテンツ プレースホルダー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rtlCol="0">
            <a:normAutofit/>
          </a:bodyPr>
          <a:lstStyle>
            <a:lvl1pPr marL="0" indent="0">
              <a:lnSpc>
                <a:spcPct val="100000"/>
              </a:lnSpc>
              <a:buFont typeface="Arial" panose="020B0604020202020204" pitchFamily="34" charset="0"/>
              <a:buNone/>
              <a:defRPr lang="ja-JP" sz="1800" b="0" spc="50" baseline="0">
                <a:latin typeface="Meiryo UI" panose="020B0604030504040204" pitchFamily="50" charset="-128"/>
                <a:ea typeface="Meiryo UI" panose="020B0604030504040204" pitchFamily="50" charset="-128"/>
              </a:defRPr>
            </a:lvl1pPr>
            <a:lvl2pPr marL="283464"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2pPr>
            <a:lvl3pPr marL="566928"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3pPr>
            <a:lvl4pPr marL="859536"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4pPr>
            <a:lvl5pPr marL="1152144"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8" name="フッター プレースホルダー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rtlCol="0"/>
          <a:lstStyle>
            <a:lvl1pPr algn="l">
              <a:defRPr lang="ja-JP" sz="900">
                <a:latin typeface="Meiryo UI" panose="020B0604030504040204" pitchFamily="50" charset="-128"/>
                <a:ea typeface="Meiryo UI" panose="020B0604030504040204" pitchFamily="50" charset="-128"/>
              </a:defRPr>
            </a:lvl1pPr>
          </a:lstStyle>
          <a:p>
            <a:r>
              <a:rPr lang="ja-JP" altLang="en-US"/>
              <a:t>プレゼンテーションのタイトル</a:t>
            </a:r>
          </a:p>
        </p:txBody>
      </p:sp>
      <p:sp>
        <p:nvSpPr>
          <p:cNvPr id="9" name="スライド番号プレースホルダー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ja-JP" sz="900">
                <a:latin typeface="Meiryo UI" panose="020B0604030504040204" pitchFamily="50" charset="-128"/>
                <a:ea typeface="Meiryo UI" panose="020B0604030504040204" pitchFamily="50" charset="-128"/>
              </a:defRPr>
            </a:lvl1pPr>
          </a:lstStyle>
          <a:p>
            <a:fld id="{A49DFD55-3C28-40EF-9E31-A92D2E4017FF}" type="slidenum">
              <a:rPr lang="en-US" altLang="ja-JP" smtClean="0"/>
              <a:pPr/>
              <a:t>‹#›</a:t>
            </a:fld>
            <a:endParaRPr lang="en-US" altLang="en-US" dirty="0"/>
          </a:p>
        </p:txBody>
      </p:sp>
      <p:pic>
        <p:nvPicPr>
          <p:cNvPr id="13" name="グラフィック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表 2">
    <p:bg>
      <p:bgRef idx="1001">
        <a:schemeClr val="bg1"/>
      </p:bgRef>
    </p:bg>
    <p:spTree>
      <p:nvGrpSpPr>
        <p:cNvPr id="1" name=""/>
        <p:cNvGrpSpPr/>
        <p:nvPr/>
      </p:nvGrpSpPr>
      <p:grpSpPr>
        <a:xfrm>
          <a:off x="0" y="0"/>
          <a:ext cx="0" cy="0"/>
          <a:chOff x="0" y="0"/>
          <a:chExt cx="0" cy="0"/>
        </a:xfrm>
      </p:grpSpPr>
      <p:grpSp>
        <p:nvGrpSpPr>
          <p:cNvPr id="10" name="グループ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直線​​コネクタ(S)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S)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555169"/>
          </a:xfrm>
        </p:spPr>
        <p:txBody>
          <a:bodyPr rtlCol="0" anchor="b">
            <a:normAutofit/>
          </a:bodyPr>
          <a:lstStyle>
            <a:lvl1pPr algn="ctr">
              <a:defRPr lang="ja-JP" sz="2800" kern="1200" spc="150" baseline="0" dirty="0">
                <a:solidFill>
                  <a:schemeClr val="tx1"/>
                </a:solidFill>
                <a:latin typeface="Meiryo UI" panose="020B0604030504040204" pitchFamily="50" charset="-128"/>
                <a:ea typeface="Meiryo UI" panose="020B0604030504040204" pitchFamily="50" charset="-128"/>
                <a:cs typeface="+mj-cs"/>
              </a:defRPr>
            </a:lvl1pPr>
          </a:lstStyle>
          <a:p>
            <a:pPr rtl="0"/>
            <a:r>
              <a:rPr lang="ja-JP"/>
              <a:t>クリックしてタイトルを追加</a:t>
            </a:r>
          </a:p>
        </p:txBody>
      </p:sp>
      <p:sp>
        <p:nvSpPr>
          <p:cNvPr id="8" name="表プレースホルダー 7">
            <a:extLst>
              <a:ext uri="{FF2B5EF4-FFF2-40B4-BE49-F238E27FC236}">
                <a16:creationId xmlns:a16="http://schemas.microsoft.com/office/drawing/2014/main" id="{C3975522-461E-4D79-B5B9-BF9471B54688}"/>
              </a:ext>
            </a:extLst>
          </p:cNvPr>
          <p:cNvSpPr>
            <a:spLocks noGrp="1"/>
          </p:cNvSpPr>
          <p:nvPr>
            <p:ph type="tbl" sz="quarter" idx="14" hasCustomPrompt="1"/>
          </p:nvPr>
        </p:nvSpPr>
        <p:spPr>
          <a:xfrm>
            <a:off x="838200" y="2111381"/>
            <a:ext cx="10515600" cy="3570963"/>
          </a:xfrm>
        </p:spPr>
        <p:txBody>
          <a:bodyPr rtlCol="0">
            <a:normAutofit/>
          </a:bodyPr>
          <a:lstStyle>
            <a:lvl1pPr marL="0" indent="0" algn="ctr">
              <a:buNone/>
              <a:defRPr lang="ja-JP" sz="2000">
                <a:latin typeface="Meiryo UI" panose="020B0604030504040204" pitchFamily="50" charset="-128"/>
                <a:ea typeface="Meiryo UI" panose="020B0604030504040204" pitchFamily="50" charset="-128"/>
              </a:defRPr>
            </a:lvl1pPr>
          </a:lstStyle>
          <a:p>
            <a:pPr rtl="0"/>
            <a:r>
              <a:rPr lang="ja-JP"/>
              <a:t>アイコンをクリックして表を追加</a:t>
            </a:r>
            <a:endParaRPr lang="ja-JP" dirty="0"/>
          </a:p>
        </p:txBody>
      </p:sp>
      <p:sp>
        <p:nvSpPr>
          <p:cNvPr id="6" name="フッター プレースホルダー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rtlCol="0"/>
          <a:lstStyle>
            <a:lvl1pPr algn="l">
              <a:defRPr lang="ja-JP" sz="900">
                <a:latin typeface="Meiryo UI" panose="020B0604030504040204" pitchFamily="50" charset="-128"/>
                <a:ea typeface="Meiryo UI" panose="020B0604030504040204" pitchFamily="50" charset="-128"/>
              </a:defRPr>
            </a:lvl1pPr>
          </a:lstStyle>
          <a:p>
            <a:r>
              <a:rPr lang="ja-JP" altLang="en-US"/>
              <a:t>プレゼンテーションのタイトル</a:t>
            </a:r>
          </a:p>
        </p:txBody>
      </p:sp>
      <p:sp>
        <p:nvSpPr>
          <p:cNvPr id="7" name="スライド番号プレースホルダー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rtlCol="0"/>
          <a:lstStyle>
            <a:lvl1pPr>
              <a:defRPr lang="ja-JP" sz="900">
                <a:latin typeface="Meiryo UI" panose="020B0604030504040204" pitchFamily="50" charset="-128"/>
                <a:ea typeface="Meiryo UI" panose="020B0604030504040204" pitchFamily="50" charset="-128"/>
              </a:defRPr>
            </a:lvl1pPr>
          </a:lstStyle>
          <a:p>
            <a:fld id="{A49DFD55-3C28-40EF-9E31-A92D2E4017FF}" type="slidenum">
              <a:rPr lang="en-US" altLang="ja-JP" smtClean="0"/>
              <a:pPr/>
              <a:t>‹#›</a:t>
            </a:fld>
            <a:endParaRPr lang="en-US" alt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結び">
    <p:bg>
      <p:bgPr>
        <a:solidFill>
          <a:schemeClr val="tx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lang="ja-JP" sz="3600" spc="150" baseline="0">
                <a:solidFill>
                  <a:schemeClr val="bg1"/>
                </a:solidFill>
              </a:defRPr>
            </a:lvl1pPr>
          </a:lstStyle>
          <a:p>
            <a:pPr rtl="0"/>
            <a:r>
              <a:rPr lang="ja-JP"/>
              <a:t>クリックしてタイトルを追加</a:t>
            </a:r>
          </a:p>
        </p:txBody>
      </p:sp>
      <p:sp>
        <p:nvSpPr>
          <p:cNvPr id="3" name="サブタイトル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rtlCol="0">
            <a:normAutofit/>
          </a:bodyPr>
          <a:lstStyle>
            <a:lvl1pPr marL="0" indent="0" algn="l">
              <a:lnSpc>
                <a:spcPct val="150000"/>
              </a:lnSpc>
              <a:buNone/>
              <a:defRPr lang="ja-JP" sz="1800" spc="50" baseline="0">
                <a:solidFill>
                  <a:schemeClr val="bg1"/>
                </a:solidFill>
              </a:defRPr>
            </a:lvl1pPr>
            <a:lvl2pPr marL="457200" indent="0" algn="ctr">
              <a:buNone/>
              <a:defRPr lang="ja-JP" sz="2000"/>
            </a:lvl2pPr>
            <a:lvl3pPr marL="914400" indent="0" algn="ctr">
              <a:buNone/>
              <a:defRPr lang="ja-JP" sz="1800"/>
            </a:lvl3pPr>
            <a:lvl4pPr marL="1371600" indent="0" algn="ctr">
              <a:buNone/>
              <a:defRPr lang="ja-JP" sz="1600"/>
            </a:lvl4pPr>
            <a:lvl5pPr marL="1828800" indent="0" algn="ctr">
              <a:buNone/>
              <a:defRPr lang="ja-JP" sz="1600"/>
            </a:lvl5pPr>
            <a:lvl6pPr marL="2286000" indent="0" algn="ctr">
              <a:buNone/>
              <a:defRPr lang="ja-JP" sz="1600"/>
            </a:lvl6pPr>
            <a:lvl7pPr marL="2743200" indent="0" algn="ctr">
              <a:buNone/>
              <a:defRPr lang="ja-JP" sz="1600"/>
            </a:lvl7pPr>
            <a:lvl8pPr marL="3200400" indent="0" algn="ctr">
              <a:buNone/>
              <a:defRPr lang="ja-JP" sz="1600"/>
            </a:lvl8pPr>
            <a:lvl9pPr marL="3657600" indent="0" algn="ctr">
              <a:buNone/>
              <a:defRPr lang="ja-JP" sz="1600"/>
            </a:lvl9pPr>
          </a:lstStyle>
          <a:p>
            <a:pPr rtl="0"/>
            <a:r>
              <a:rPr lang="ja-JP"/>
              <a:t>クリックしてサブタイトルを追加</a:t>
            </a:r>
          </a:p>
        </p:txBody>
      </p:sp>
      <p:pic>
        <p:nvPicPr>
          <p:cNvPr id="6" name="グラフィック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フッター プレースホルダー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rtlCol="0"/>
          <a:lstStyle>
            <a:lvl1pPr algn="l">
              <a:defRPr lang="ja-JP" sz="900"/>
            </a:lvl1pPr>
          </a:lstStyle>
          <a:p>
            <a:pPr rtl="0"/>
            <a:r>
              <a:rPr lang="ja-JP"/>
              <a:t>プレゼンテーションのタイトル</a:t>
            </a:r>
          </a:p>
        </p:txBody>
      </p:sp>
      <p:sp>
        <p:nvSpPr>
          <p:cNvPr id="11" name="スライド番号プレースホルダー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lang="ja-JP" sz="900"/>
            </a:lvl1pPr>
          </a:lstStyle>
          <a:p>
            <a:pPr rtl="0"/>
            <a:fld id="{A49DFD55-3C28-40EF-9E31-A92D2E4017FF}" type="slidenum">
              <a:rPr lang="ja-JP" smtClean="0"/>
              <a:pPr/>
              <a:t>‹#›</a:t>
            </a:fld>
            <a:endParaRPr lang="ja-JP"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内容">
    <p:bg>
      <p:bgPr>
        <a:solidFill>
          <a:schemeClr val="tx1"/>
        </a:solidFill>
        <a:effectLst/>
      </p:bgPr>
    </p:bg>
    <p:spTree>
      <p:nvGrpSpPr>
        <p:cNvPr id="1" name=""/>
        <p:cNvGrpSpPr/>
        <p:nvPr/>
      </p:nvGrpSpPr>
      <p:grpSpPr>
        <a:xfrm>
          <a:off x="0" y="0"/>
          <a:ext cx="0" cy="0"/>
          <a:chOff x="0" y="0"/>
          <a:chExt cx="0" cy="0"/>
        </a:xfrm>
      </p:grpSpPr>
      <p:pic>
        <p:nvPicPr>
          <p:cNvPr id="8" name="グラフィック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タイトル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rtlCol="0" anchor="b">
            <a:normAutofit/>
          </a:bodyPr>
          <a:lstStyle>
            <a:lvl1pPr>
              <a:defRPr lang="ja-JP" sz="2800" spc="150" baseline="0">
                <a:solidFill>
                  <a:schemeClr val="bg1"/>
                </a:solidFill>
              </a:defRPr>
            </a:lvl1pPr>
          </a:lstStyle>
          <a:p>
            <a:pPr rtl="0"/>
            <a:r>
              <a:rPr lang="ja-JP"/>
              <a:t>クリックしてタイトルを追加</a:t>
            </a:r>
          </a:p>
        </p:txBody>
      </p:sp>
      <p:sp>
        <p:nvSpPr>
          <p:cNvPr id="3" name="コンテンツ プレースホルダー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rtlCol="0">
            <a:normAutofit/>
          </a:bodyPr>
          <a:lstStyle>
            <a:lvl1pPr marL="0" indent="0">
              <a:lnSpc>
                <a:spcPct val="140000"/>
              </a:lnSpc>
              <a:spcBef>
                <a:spcPts val="1000"/>
              </a:spcBef>
              <a:buNone/>
              <a:defRPr lang="ja-JP" sz="1800">
                <a:solidFill>
                  <a:schemeClr val="bg1"/>
                </a:solidFill>
              </a:defRPr>
            </a:lvl1pPr>
            <a:lvl2pPr marL="457200" indent="0">
              <a:lnSpc>
                <a:spcPct val="140000"/>
              </a:lnSpc>
              <a:spcBef>
                <a:spcPts val="1000"/>
              </a:spcBef>
              <a:buNone/>
              <a:defRPr lang="ja-JP" sz="1800">
                <a:solidFill>
                  <a:schemeClr val="bg1"/>
                </a:solidFill>
              </a:defRPr>
            </a:lvl2pPr>
            <a:lvl3pPr marL="914400" indent="0">
              <a:lnSpc>
                <a:spcPct val="140000"/>
              </a:lnSpc>
              <a:spcBef>
                <a:spcPts val="1000"/>
              </a:spcBef>
              <a:buNone/>
              <a:defRPr lang="ja-JP" sz="1800">
                <a:solidFill>
                  <a:schemeClr val="bg1"/>
                </a:solidFill>
              </a:defRPr>
            </a:lvl3pPr>
            <a:lvl4pPr marL="1371600" indent="0">
              <a:lnSpc>
                <a:spcPct val="140000"/>
              </a:lnSpc>
              <a:spcBef>
                <a:spcPts val="1000"/>
              </a:spcBef>
              <a:buNone/>
              <a:defRPr lang="ja-JP" sz="1800">
                <a:solidFill>
                  <a:schemeClr val="bg1"/>
                </a:solidFill>
              </a:defRPr>
            </a:lvl4pPr>
            <a:lvl5pPr marL="1828800" indent="0">
              <a:lnSpc>
                <a:spcPct val="140000"/>
              </a:lnSpc>
              <a:spcBef>
                <a:spcPts val="1000"/>
              </a:spcBef>
              <a:buNone/>
              <a:defRPr lang="ja-JP" sz="1800">
                <a:solidFill>
                  <a:schemeClr val="bg1"/>
                </a:solidFill>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5" name="フッター プレースホルダー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rtlCol="0"/>
          <a:lstStyle>
            <a:lvl1pPr algn="l">
              <a:defRPr lang="ja-JP" sz="900"/>
            </a:lvl1pPr>
          </a:lstStyle>
          <a:p>
            <a:pPr rtl="0"/>
            <a:r>
              <a:rPr lang="ja-JP"/>
              <a:t>プレゼンテーションのタイトル</a:t>
            </a:r>
          </a:p>
        </p:txBody>
      </p:sp>
      <p:sp>
        <p:nvSpPr>
          <p:cNvPr id="6" name="スライド番号プレースホルダー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rtlCol="0"/>
          <a:lstStyle>
            <a:lvl1pPr>
              <a:defRPr lang="ja-JP" sz="900"/>
            </a:lvl1pPr>
          </a:lstStyle>
          <a:p>
            <a:pPr rtl="0"/>
            <a:fld id="{A49DFD55-3C28-40EF-9E31-A92D2E4017FF}" type="slidenum">
              <a:rPr lang="ja-JP" smtClean="0"/>
              <a:pPr/>
              <a:t>‹#›</a:t>
            </a:fld>
            <a:endParaRPr lang="ja-JP"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区切り 1">
    <p:bg>
      <p:bgPr>
        <a:solidFill>
          <a:schemeClr val="accent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rtlCol="0" anchor="b">
            <a:noAutofit/>
          </a:bodyPr>
          <a:lstStyle>
            <a:lvl1pPr algn="l">
              <a:defRPr lang="ja-JP" sz="3600" spc="150" baseline="0">
                <a:solidFill>
                  <a:schemeClr val="tx1"/>
                </a:solidFill>
              </a:defRPr>
            </a:lvl1pPr>
          </a:lstStyle>
          <a:p>
            <a:pPr rtl="0"/>
            <a:r>
              <a:rPr lang="ja-JP"/>
              <a:t>クリックしてタイトルを追加</a:t>
            </a:r>
          </a:p>
        </p:txBody>
      </p:sp>
      <p:grpSp>
        <p:nvGrpSpPr>
          <p:cNvPr id="4" name="グループ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直線​​コネクタ(S)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S)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セクション区切り 2">
    <p:bg>
      <p:bgPr>
        <a:solidFill>
          <a:schemeClr val="tx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rtlCol="0" anchor="b">
            <a:noAutofit/>
          </a:bodyPr>
          <a:lstStyle>
            <a:lvl1pPr algn="l">
              <a:defRPr lang="ja-JP" sz="3600" spc="150" baseline="0">
                <a:solidFill>
                  <a:schemeClr val="bg1"/>
                </a:solidFill>
              </a:defRPr>
            </a:lvl1pPr>
          </a:lstStyle>
          <a:p>
            <a:pPr rtl="0"/>
            <a:r>
              <a:rPr lang="ja-JP"/>
              <a:t>クリックしてタイトルを追加</a:t>
            </a:r>
          </a:p>
        </p:txBody>
      </p:sp>
      <p:cxnSp>
        <p:nvCxnSpPr>
          <p:cNvPr id="7" name="直線​​コネクタ(S)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図プレースホルダー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rtlCol="0">
            <a:normAutofit/>
          </a:bodyPr>
          <a:lstStyle>
            <a:lvl1pPr marL="0" indent="0">
              <a:buNone/>
              <a:defRPr lang="ja-JP" sz="2000">
                <a:solidFill>
                  <a:schemeClr val="bg1"/>
                </a:solidFill>
              </a:defRPr>
            </a:lvl1pPr>
          </a:lstStyle>
          <a:p>
            <a:pPr rtl="0"/>
            <a:r>
              <a:rPr lang="ja-JP" altLang="en-US"/>
              <a:t>アイコンをクリックして図を追加</a:t>
            </a:r>
            <a:endParaRPr lang="ja-JP"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rtlCol="0" anchor="b">
            <a:normAutofit/>
          </a:bodyPr>
          <a:lstStyle>
            <a:lvl1pPr>
              <a:defRPr lang="ja-JP" sz="2800" kern="1200" spc="150" baseline="0" dirty="0">
                <a:solidFill>
                  <a:schemeClr val="tx1"/>
                </a:solidFill>
                <a:latin typeface="Meiryo UI" panose="020B0604030504040204" pitchFamily="50" charset="-128"/>
                <a:ea typeface="Meiryo UI" panose="020B0604030504040204" pitchFamily="50" charset="-128"/>
                <a:cs typeface="+mj-cs"/>
              </a:defRPr>
            </a:lvl1pPr>
          </a:lstStyle>
          <a:p>
            <a:pPr rtl="0"/>
            <a:r>
              <a:rPr lang="ja-JP" dirty="0"/>
              <a:t>クリックしてタイトルを追加</a:t>
            </a:r>
          </a:p>
        </p:txBody>
      </p:sp>
      <p:sp>
        <p:nvSpPr>
          <p:cNvPr id="3" name="コンテンツ プレースホルダー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rtlCol="0">
            <a:normAutofit/>
          </a:bodyPr>
          <a:lstStyle>
            <a:lvl1pPr marL="0" indent="0">
              <a:lnSpc>
                <a:spcPct val="100000"/>
              </a:lnSpc>
              <a:buFont typeface="Arial" panose="020B0604020202020204" pitchFamily="34" charset="0"/>
              <a:buNone/>
              <a:defRPr lang="ja-JP" sz="1800" b="1" spc="50" baseline="0">
                <a:latin typeface="Meiryo UI" panose="020B0604030504040204" pitchFamily="50" charset="-128"/>
                <a:ea typeface="Meiryo UI" panose="020B0604030504040204" pitchFamily="50" charset="-128"/>
              </a:defRPr>
            </a:lvl1pPr>
            <a:lvl2pPr marL="283464"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2pPr>
            <a:lvl3pPr marL="566928"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3pPr>
            <a:lvl4pPr marL="859536"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4pPr>
            <a:lvl5pPr marL="1143000"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5pPr>
          </a:lstStyle>
          <a:p>
            <a:pPr lvl="0" rtl="0"/>
            <a:r>
              <a:rPr lang="ja-JP" dirty="0"/>
              <a:t>クリックしてコンテンツを追加</a:t>
            </a:r>
          </a:p>
          <a:p>
            <a:pPr lvl="1" rtl="0"/>
            <a:r>
              <a:rPr lang="ja-JP" dirty="0"/>
              <a:t>第 2 レベル</a:t>
            </a:r>
          </a:p>
          <a:p>
            <a:pPr lvl="2" rtl="0"/>
            <a:r>
              <a:rPr lang="ja-JP" dirty="0"/>
              <a:t>第 3 レベル</a:t>
            </a:r>
          </a:p>
          <a:p>
            <a:pPr lvl="3" rtl="0"/>
            <a:r>
              <a:rPr lang="ja-JP" dirty="0"/>
              <a:t>第 4 レベル</a:t>
            </a:r>
          </a:p>
          <a:p>
            <a:pPr lvl="4" rtl="0"/>
            <a:r>
              <a:rPr lang="ja-JP" dirty="0"/>
              <a:t>第 5 レベル</a:t>
            </a:r>
          </a:p>
        </p:txBody>
      </p:sp>
      <p:grpSp>
        <p:nvGrpSpPr>
          <p:cNvPr id="9" name="グループ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直線​​コネクタ(S)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S)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直線​​コネクタ(S)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フッター プレースホルダー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rtlCol="0"/>
          <a:lstStyle>
            <a:lvl1pPr algn="l">
              <a:defRPr lang="ja-JP" sz="900">
                <a:latin typeface="Meiryo UI" panose="020B0604030504040204" pitchFamily="50" charset="-128"/>
                <a:ea typeface="Meiryo UI" panose="020B0604030504040204" pitchFamily="50" charset="-128"/>
              </a:defRPr>
            </a:lvl1pPr>
          </a:lstStyle>
          <a:p>
            <a:r>
              <a:rPr lang="ja-JP" altLang="en-US" dirty="0"/>
              <a:t>プレゼンテーションのタイトル</a:t>
            </a:r>
          </a:p>
        </p:txBody>
      </p:sp>
      <p:sp>
        <p:nvSpPr>
          <p:cNvPr id="16" name="スライド番号プレースホルダー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rtlCol="0"/>
          <a:lstStyle>
            <a:lvl1pPr>
              <a:defRPr lang="ja-JP" sz="900">
                <a:latin typeface="Meiryo UI" panose="020B0604030504040204" pitchFamily="50" charset="-128"/>
                <a:ea typeface="Meiryo UI" panose="020B0604030504040204" pitchFamily="50" charset="-128"/>
              </a:defRPr>
            </a:lvl1pPr>
          </a:lstStyle>
          <a:p>
            <a:fld id="{A49DFD55-3C28-40EF-9E31-A92D2E4017FF}" type="slidenum">
              <a:rPr lang="en-US" altLang="ja-JP" smtClean="0"/>
              <a:pPr/>
              <a:t>‹#›</a:t>
            </a:fld>
            <a:endParaRPr lang="en-US" alt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セクション区切り 3">
    <p:bg>
      <p:bgPr>
        <a:solidFill>
          <a:schemeClr val="tx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rtlCol="0" anchor="b">
            <a:noAutofit/>
          </a:bodyPr>
          <a:lstStyle>
            <a:lvl1pPr algn="l">
              <a:defRPr lang="ja-JP" sz="3600" spc="150" baseline="0">
                <a:solidFill>
                  <a:schemeClr val="bg1"/>
                </a:solidFill>
              </a:defRPr>
            </a:lvl1pPr>
          </a:lstStyle>
          <a:p>
            <a:pPr rtl="0"/>
            <a:r>
              <a:rPr lang="ja-JP"/>
              <a:t>クリックしてタイトルを追加</a:t>
            </a:r>
          </a:p>
        </p:txBody>
      </p:sp>
      <p:pic>
        <p:nvPicPr>
          <p:cNvPr id="4" name="グラフィック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コンテンツ 1">
    <p:bg>
      <p:bgPr>
        <a:solidFill>
          <a:schemeClr val="accent1"/>
        </a:solidFill>
        <a:effectLst/>
      </p:bgPr>
    </p:bg>
    <p:spTree>
      <p:nvGrpSpPr>
        <p:cNvPr id="1" name=""/>
        <p:cNvGrpSpPr/>
        <p:nvPr/>
      </p:nvGrpSpPr>
      <p:grpSpPr>
        <a:xfrm>
          <a:off x="0" y="0"/>
          <a:ext cx="0" cy="0"/>
          <a:chOff x="0" y="0"/>
          <a:chExt cx="0" cy="0"/>
        </a:xfrm>
      </p:grpSpPr>
      <p:pic>
        <p:nvPicPr>
          <p:cNvPr id="10" name="グラフィック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タイトル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rtlCol="0" anchor="b">
            <a:normAutofit/>
          </a:bodyPr>
          <a:lstStyle>
            <a:lvl1pPr>
              <a:defRPr lang="ja-JP" sz="2800" kern="1200" spc="150" baseline="0" dirty="0">
                <a:solidFill>
                  <a:schemeClr val="tx1"/>
                </a:solidFill>
                <a:latin typeface="Meiryo UI" panose="020B0604030504040204" pitchFamily="50" charset="-128"/>
                <a:ea typeface="Meiryo UI" panose="020B0604030504040204" pitchFamily="50" charset="-128"/>
                <a:cs typeface="+mj-cs"/>
              </a:defRPr>
            </a:lvl1pPr>
          </a:lstStyle>
          <a:p>
            <a:pPr rtl="0"/>
            <a:r>
              <a:rPr lang="ja-JP"/>
              <a:t>クリックしてタイトルを追加</a:t>
            </a:r>
          </a:p>
        </p:txBody>
      </p:sp>
      <p:sp>
        <p:nvSpPr>
          <p:cNvPr id="3" name="テキスト プレースホルダー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rtlCol="0" anchor="t">
            <a:normAutofit/>
          </a:bodyPr>
          <a:lstStyle>
            <a:lvl1pPr marL="0" indent="0">
              <a:buNone/>
              <a:defRPr lang="ja-JP" sz="1800" b="1" kern="1200" spc="50" baseline="0" dirty="0" smtClean="0">
                <a:solidFill>
                  <a:schemeClr val="tx1"/>
                </a:solidFill>
                <a:latin typeface="Meiryo UI" panose="020B0604030504040204" pitchFamily="50" charset="-128"/>
                <a:ea typeface="Meiryo UI" panose="020B0604030504040204" pitchFamily="50" charset="-128"/>
                <a:cs typeface="+mj-cs"/>
              </a:defRPr>
            </a:lvl1pPr>
            <a:lvl2pPr marL="457200" indent="0">
              <a:buNone/>
              <a:defRPr lang="ja-JP" sz="2000" b="1"/>
            </a:lvl2pPr>
            <a:lvl3pPr marL="914400" indent="0">
              <a:buNone/>
              <a:defRPr lang="ja-JP" sz="1800" b="1"/>
            </a:lvl3pPr>
            <a:lvl4pPr marL="1371600" indent="0">
              <a:buNone/>
              <a:defRPr lang="ja-JP" sz="1600" b="1"/>
            </a:lvl4pPr>
            <a:lvl5pPr marL="1828800" indent="0">
              <a:buNone/>
              <a:defRPr lang="ja-JP" sz="1600" b="1"/>
            </a:lvl5pPr>
            <a:lvl6pPr marL="2286000" indent="0">
              <a:buNone/>
              <a:defRPr lang="ja-JP" sz="1600" b="1"/>
            </a:lvl6pPr>
            <a:lvl7pPr marL="2743200" indent="0">
              <a:buNone/>
              <a:defRPr lang="ja-JP" sz="1600" b="1"/>
            </a:lvl7pPr>
            <a:lvl8pPr marL="3200400" indent="0">
              <a:buNone/>
              <a:defRPr lang="ja-JP" sz="1600" b="1"/>
            </a:lvl8pPr>
            <a:lvl9pPr marL="3657600" indent="0">
              <a:buNone/>
              <a:defRPr lang="ja-JP" sz="1600" b="1"/>
            </a:lvl9pPr>
          </a:lstStyle>
          <a:p>
            <a:pPr lvl="0" rtl="0"/>
            <a:r>
              <a:rPr lang="ja-JP"/>
              <a:t>クリックしてテキストを追加</a:t>
            </a:r>
          </a:p>
        </p:txBody>
      </p:sp>
      <p:sp>
        <p:nvSpPr>
          <p:cNvPr id="7" name="コンテンツ プレースホルダー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rtlCol="0">
            <a:normAutofit/>
          </a:bodyPr>
          <a:lstStyle>
            <a:lvl1pPr marL="0" indent="0">
              <a:lnSpc>
                <a:spcPct val="100000"/>
              </a:lnSpc>
              <a:buFont typeface="Arial" panose="020B0604020202020204" pitchFamily="34" charset="0"/>
              <a:buNone/>
              <a:defRPr lang="ja-JP" sz="1800" b="0" spc="50" baseline="0">
                <a:latin typeface="Meiryo UI" panose="020B0604030504040204" pitchFamily="50" charset="-128"/>
                <a:ea typeface="Meiryo UI" panose="020B0604030504040204" pitchFamily="50" charset="-128"/>
              </a:defRPr>
            </a:lvl1pPr>
            <a:lvl2pPr marL="283464"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2pPr>
            <a:lvl3pPr marL="566928"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3pPr>
            <a:lvl4pPr marL="859536"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4pPr>
            <a:lvl5pPr marL="1143000"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5" name="テキスト プレースホルダー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rtlCol="0" anchor="t">
            <a:normAutofit/>
          </a:bodyPr>
          <a:lstStyle>
            <a:lvl1pPr marL="0" indent="0">
              <a:buNone/>
              <a:defRPr lang="ja-JP" sz="1800" b="1" kern="1200" spc="50" baseline="0" dirty="0" smtClean="0">
                <a:solidFill>
                  <a:schemeClr val="tx1"/>
                </a:solidFill>
                <a:latin typeface="Meiryo UI" panose="020B0604030504040204" pitchFamily="50" charset="-128"/>
                <a:ea typeface="Meiryo UI" panose="020B0604030504040204" pitchFamily="50" charset="-128"/>
                <a:cs typeface="+mj-cs"/>
              </a:defRPr>
            </a:lvl1pPr>
            <a:lvl2pPr marL="457200" indent="0">
              <a:buNone/>
              <a:defRPr lang="ja-JP" sz="2000" b="1"/>
            </a:lvl2pPr>
            <a:lvl3pPr marL="914400" indent="0">
              <a:buNone/>
              <a:defRPr lang="ja-JP" sz="1800" b="1"/>
            </a:lvl3pPr>
            <a:lvl4pPr marL="1371600" indent="0">
              <a:buNone/>
              <a:defRPr lang="ja-JP" sz="1600" b="1"/>
            </a:lvl4pPr>
            <a:lvl5pPr marL="1828800" indent="0">
              <a:buNone/>
              <a:defRPr lang="ja-JP" sz="1600" b="1"/>
            </a:lvl5pPr>
            <a:lvl6pPr marL="2286000" indent="0">
              <a:buNone/>
              <a:defRPr lang="ja-JP" sz="1600" b="1"/>
            </a:lvl6pPr>
            <a:lvl7pPr marL="2743200" indent="0">
              <a:buNone/>
              <a:defRPr lang="ja-JP" sz="1600" b="1"/>
            </a:lvl7pPr>
            <a:lvl8pPr marL="3200400" indent="0">
              <a:buNone/>
              <a:defRPr lang="ja-JP" sz="1600" b="1"/>
            </a:lvl8pPr>
            <a:lvl9pPr marL="3657600" indent="0">
              <a:buNone/>
              <a:defRPr lang="ja-JP" sz="1600" b="1"/>
            </a:lvl9pPr>
          </a:lstStyle>
          <a:p>
            <a:pPr lvl="0" rtl="0"/>
            <a:r>
              <a:rPr lang="ja-JP"/>
              <a:t>クリックしてテキストを追加</a:t>
            </a:r>
          </a:p>
        </p:txBody>
      </p:sp>
      <p:sp>
        <p:nvSpPr>
          <p:cNvPr id="9" name="コンテンツ プレースホルダー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rtlCol="0">
            <a:normAutofit/>
          </a:bodyPr>
          <a:lstStyle>
            <a:lvl1pPr marL="0" indent="0">
              <a:lnSpc>
                <a:spcPct val="100000"/>
              </a:lnSpc>
              <a:buFont typeface="Arial" panose="020B0604020202020204" pitchFamily="34" charset="0"/>
              <a:buNone/>
              <a:defRPr lang="ja-JP" sz="1800" b="0" spc="50" baseline="0">
                <a:latin typeface="Meiryo UI" panose="020B0604030504040204" pitchFamily="50" charset="-128"/>
                <a:ea typeface="Meiryo UI" panose="020B0604030504040204" pitchFamily="50" charset="-128"/>
              </a:defRPr>
            </a:lvl1pPr>
            <a:lvl2pPr marL="283464"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2pPr>
            <a:lvl3pPr marL="566928"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3pPr>
            <a:lvl4pPr marL="859536"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4pPr>
            <a:lvl5pPr marL="1143000"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13" name="フッター プレースホルダー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rtlCol="0"/>
          <a:lstStyle>
            <a:lvl1pPr algn="l">
              <a:defRPr lang="ja-JP" sz="900">
                <a:latin typeface="Meiryo UI" panose="020B0604030504040204" pitchFamily="50" charset="-128"/>
                <a:ea typeface="Meiryo UI" panose="020B0604030504040204" pitchFamily="50" charset="-128"/>
              </a:defRPr>
            </a:lvl1pPr>
          </a:lstStyle>
          <a:p>
            <a:r>
              <a:rPr lang="ja-JP" altLang="en-US"/>
              <a:t>プレゼンテーションのタイトル</a:t>
            </a:r>
          </a:p>
        </p:txBody>
      </p:sp>
      <p:sp>
        <p:nvSpPr>
          <p:cNvPr id="14" name="スライド番号プレースホルダー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rtlCol="0"/>
          <a:lstStyle>
            <a:lvl1pPr>
              <a:defRPr lang="ja-JP" sz="900">
                <a:latin typeface="Meiryo UI" panose="020B0604030504040204" pitchFamily="50" charset="-128"/>
                <a:ea typeface="Meiryo UI" panose="020B0604030504040204" pitchFamily="50" charset="-128"/>
              </a:defRPr>
            </a:lvl1pPr>
          </a:lstStyle>
          <a:p>
            <a:fld id="{A49DFD55-3C28-40EF-9E31-A92D2E4017FF}" type="slidenum">
              <a:rPr lang="en-US" altLang="ja-JP" smtClean="0"/>
              <a:pPr/>
              <a:t>‹#›</a:t>
            </a:fld>
            <a:endParaRPr lang="en-US" alt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コンテンツ 2">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rtlCol="0" anchor="b">
            <a:normAutofit/>
          </a:bodyPr>
          <a:lstStyle>
            <a:lvl1pPr>
              <a:defRPr lang="ja-JP" sz="2800" kern="1200" spc="150" baseline="0" dirty="0">
                <a:solidFill>
                  <a:schemeClr val="tx1"/>
                </a:solidFill>
                <a:latin typeface="Meiryo UI" panose="020B0604030504040204" pitchFamily="50" charset="-128"/>
                <a:ea typeface="Meiryo UI" panose="020B0604030504040204" pitchFamily="50" charset="-128"/>
                <a:cs typeface="+mj-cs"/>
              </a:defRPr>
            </a:lvl1pPr>
          </a:lstStyle>
          <a:p>
            <a:pPr rtl="0"/>
            <a:r>
              <a:rPr lang="ja-JP"/>
              <a:t>クリックしてタイトルを追加</a:t>
            </a:r>
          </a:p>
        </p:txBody>
      </p:sp>
      <p:grpSp>
        <p:nvGrpSpPr>
          <p:cNvPr id="10" name="グループ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直線​​コネクタ(S)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S)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テキスト プレースホルダー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rtlCol="0" anchor="t">
            <a:normAutofit/>
          </a:bodyPr>
          <a:lstStyle>
            <a:lvl1pPr marL="0" indent="0">
              <a:buNone/>
              <a:defRPr lang="ja-JP" sz="1800" b="1" kern="1200" spc="50" baseline="0" dirty="0" smtClean="0">
                <a:solidFill>
                  <a:schemeClr val="tx1"/>
                </a:solidFill>
                <a:latin typeface="Meiryo UI" panose="020B0604030504040204" pitchFamily="50" charset="-128"/>
                <a:ea typeface="Meiryo UI" panose="020B0604030504040204" pitchFamily="50" charset="-128"/>
                <a:cs typeface="+mj-cs"/>
              </a:defRPr>
            </a:lvl1pPr>
            <a:lvl2pPr marL="457200" indent="0">
              <a:buNone/>
              <a:defRPr lang="ja-JP" sz="2000" b="1"/>
            </a:lvl2pPr>
            <a:lvl3pPr marL="914400" indent="0">
              <a:buNone/>
              <a:defRPr lang="ja-JP" sz="1800" b="1"/>
            </a:lvl3pPr>
            <a:lvl4pPr marL="1371600" indent="0">
              <a:buNone/>
              <a:defRPr lang="ja-JP" sz="1600" b="1"/>
            </a:lvl4pPr>
            <a:lvl5pPr marL="1828800" indent="0">
              <a:buNone/>
              <a:defRPr lang="ja-JP" sz="1600" b="1"/>
            </a:lvl5pPr>
            <a:lvl6pPr marL="2286000" indent="0">
              <a:buNone/>
              <a:defRPr lang="ja-JP" sz="1600" b="1"/>
            </a:lvl6pPr>
            <a:lvl7pPr marL="2743200" indent="0">
              <a:buNone/>
              <a:defRPr lang="ja-JP" sz="1600" b="1"/>
            </a:lvl7pPr>
            <a:lvl8pPr marL="3200400" indent="0">
              <a:buNone/>
              <a:defRPr lang="ja-JP" sz="1600" b="1"/>
            </a:lvl8pPr>
            <a:lvl9pPr marL="3657600" indent="0">
              <a:buNone/>
              <a:defRPr lang="ja-JP" sz="1600" b="1"/>
            </a:lvl9pPr>
          </a:lstStyle>
          <a:p>
            <a:pPr lvl="0" rtl="0"/>
            <a:r>
              <a:rPr lang="ja-JP"/>
              <a:t>クリックしてテキストを追加</a:t>
            </a:r>
          </a:p>
        </p:txBody>
      </p:sp>
      <p:sp>
        <p:nvSpPr>
          <p:cNvPr id="5" name="コンテンツ プレースホルダー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rtlCol="0">
            <a:normAutofit/>
          </a:bodyPr>
          <a:lstStyle>
            <a:lvl1pPr marL="283464" indent="-283464">
              <a:lnSpc>
                <a:spcPct val="100000"/>
              </a:lnSpc>
              <a:buFont typeface="+mj-lt"/>
              <a:buAutoNum type="arabicPeriod"/>
              <a:defRPr lang="ja-JP" sz="1800" b="0" spc="50" baseline="0">
                <a:latin typeface="Meiryo UI" panose="020B0604030504040204" pitchFamily="50" charset="-128"/>
                <a:ea typeface="Meiryo UI" panose="020B0604030504040204" pitchFamily="50" charset="-128"/>
              </a:defRPr>
            </a:lvl1pPr>
            <a:lvl2pPr marL="566928" indent="-342900">
              <a:lnSpc>
                <a:spcPct val="100000"/>
              </a:lnSpc>
              <a:spcBef>
                <a:spcPts val="1000"/>
              </a:spcBef>
              <a:buFont typeface="+mj-lt"/>
              <a:buAutoNum type="alphaLcPeriod"/>
              <a:defRPr lang="ja-JP" sz="1800" spc="50" baseline="0">
                <a:latin typeface="Meiryo UI" panose="020B0604030504040204" pitchFamily="50" charset="-128"/>
                <a:ea typeface="Meiryo UI" panose="020B0604030504040204" pitchFamily="50" charset="-128"/>
              </a:defRPr>
            </a:lvl2pPr>
            <a:lvl3pPr marL="850392" indent="-342900">
              <a:lnSpc>
                <a:spcPct val="100000"/>
              </a:lnSpc>
              <a:spcBef>
                <a:spcPts val="1000"/>
              </a:spcBef>
              <a:buFont typeface="+mj-lt"/>
              <a:buAutoNum type="arabicParenR"/>
              <a:defRPr lang="ja-JP" sz="1800" spc="50" baseline="0">
                <a:latin typeface="Meiryo UI" panose="020B0604030504040204" pitchFamily="50" charset="-128"/>
                <a:ea typeface="Meiryo UI" panose="020B0604030504040204" pitchFamily="50" charset="-128"/>
              </a:defRPr>
            </a:lvl3pPr>
            <a:lvl4pPr marL="1042416" indent="-342900">
              <a:lnSpc>
                <a:spcPct val="100000"/>
              </a:lnSpc>
              <a:spcBef>
                <a:spcPts val="1000"/>
              </a:spcBef>
              <a:buFont typeface="+mj-lt"/>
              <a:buAutoNum type="alphaLcParenR"/>
              <a:defRPr lang="ja-JP" sz="1800" spc="50" baseline="0">
                <a:latin typeface="Meiryo UI" panose="020B0604030504040204" pitchFamily="50" charset="-128"/>
                <a:ea typeface="Meiryo UI" panose="020B0604030504040204" pitchFamily="50" charset="-128"/>
              </a:defRPr>
            </a:lvl4pPr>
            <a:lvl5pPr marL="1074420" indent="-400050">
              <a:lnSpc>
                <a:spcPct val="100000"/>
              </a:lnSpc>
              <a:spcBef>
                <a:spcPts val="1000"/>
              </a:spcBef>
              <a:buFont typeface="+mj-lt"/>
              <a:buAutoNum type="romanLcPeriod"/>
              <a:defRPr lang="ja-JP" sz="1800" spc="50" baseline="0"/>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p:txBody>
      </p:sp>
      <p:sp>
        <p:nvSpPr>
          <p:cNvPr id="17" name="テキスト プレースホルダー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rtlCol="0" anchor="t">
            <a:normAutofit/>
          </a:bodyPr>
          <a:lstStyle>
            <a:lvl1pPr marL="0" indent="0">
              <a:buNone/>
              <a:defRPr lang="ja-JP" sz="1800" b="1" kern="1200" spc="50" baseline="0" dirty="0" smtClean="0">
                <a:solidFill>
                  <a:schemeClr val="tx1"/>
                </a:solidFill>
                <a:latin typeface="Meiryo UI" panose="020B0604030504040204" pitchFamily="50" charset="-128"/>
                <a:ea typeface="Meiryo UI" panose="020B0604030504040204" pitchFamily="50" charset="-128"/>
                <a:cs typeface="+mj-cs"/>
              </a:defRPr>
            </a:lvl1pPr>
            <a:lvl2pPr marL="457200" indent="0">
              <a:buNone/>
              <a:defRPr lang="ja-JP" sz="2000" b="1"/>
            </a:lvl2pPr>
            <a:lvl3pPr marL="914400" indent="0">
              <a:buNone/>
              <a:defRPr lang="ja-JP" sz="1800" b="1"/>
            </a:lvl3pPr>
            <a:lvl4pPr marL="1371600" indent="0">
              <a:buNone/>
              <a:defRPr lang="ja-JP" sz="1600" b="1"/>
            </a:lvl4pPr>
            <a:lvl5pPr marL="1828800" indent="0">
              <a:buNone/>
              <a:defRPr lang="ja-JP" sz="1600" b="1"/>
            </a:lvl5pPr>
            <a:lvl6pPr marL="2286000" indent="0">
              <a:buNone/>
              <a:defRPr lang="ja-JP" sz="1600" b="1"/>
            </a:lvl6pPr>
            <a:lvl7pPr marL="2743200" indent="0">
              <a:buNone/>
              <a:defRPr lang="ja-JP" sz="1600" b="1"/>
            </a:lvl7pPr>
            <a:lvl8pPr marL="3200400" indent="0">
              <a:buNone/>
              <a:defRPr lang="ja-JP" sz="1600" b="1"/>
            </a:lvl8pPr>
            <a:lvl9pPr marL="3657600" indent="0">
              <a:buNone/>
              <a:defRPr lang="ja-JP" sz="1600" b="1"/>
            </a:lvl9pPr>
          </a:lstStyle>
          <a:p>
            <a:pPr lvl="0" rtl="0"/>
            <a:r>
              <a:rPr lang="ja-JP"/>
              <a:t>クリックしてテキストを追加</a:t>
            </a:r>
          </a:p>
        </p:txBody>
      </p:sp>
      <p:sp>
        <p:nvSpPr>
          <p:cNvPr id="3" name="コンテンツ プレースホルダー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rtlCol="0">
            <a:normAutofit/>
          </a:bodyPr>
          <a:lstStyle>
            <a:lvl1pPr marL="0" indent="0">
              <a:lnSpc>
                <a:spcPct val="100000"/>
              </a:lnSpc>
              <a:buFont typeface="Arial" panose="020B0604020202020204" pitchFamily="34" charset="0"/>
              <a:buNone/>
              <a:defRPr lang="ja-JP" sz="1800" b="0" spc="50" baseline="0">
                <a:latin typeface="Meiryo UI" panose="020B0604030504040204" pitchFamily="50" charset="-128"/>
                <a:ea typeface="Meiryo UI" panose="020B0604030504040204" pitchFamily="50" charset="-128"/>
              </a:defRPr>
            </a:lvl1pPr>
            <a:lvl2pPr marL="283464"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2pPr>
            <a:lvl3pPr marL="566928"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3pPr>
            <a:lvl4pPr marL="859536"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4pPr>
            <a:lvl5pPr marL="1143000"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19" name="フッター プレースホルダー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rtlCol="0"/>
          <a:lstStyle>
            <a:lvl1pPr algn="l">
              <a:defRPr lang="ja-JP" sz="900">
                <a:latin typeface="Meiryo UI" panose="020B0604030504040204" pitchFamily="50" charset="-128"/>
                <a:ea typeface="Meiryo UI" panose="020B0604030504040204" pitchFamily="50" charset="-128"/>
              </a:defRPr>
            </a:lvl1pPr>
          </a:lstStyle>
          <a:p>
            <a:r>
              <a:rPr lang="ja-JP" altLang="en-US"/>
              <a:t>プレゼンテーションのタイトル</a:t>
            </a:r>
          </a:p>
        </p:txBody>
      </p:sp>
      <p:sp>
        <p:nvSpPr>
          <p:cNvPr id="20" name="スライド番号プレースホルダー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rtlCol="0"/>
          <a:lstStyle>
            <a:lvl1pPr>
              <a:defRPr lang="ja-JP" sz="900">
                <a:latin typeface="Meiryo UI" panose="020B0604030504040204" pitchFamily="50" charset="-128"/>
                <a:ea typeface="Meiryo UI" panose="020B0604030504040204" pitchFamily="50" charset="-128"/>
              </a:defRPr>
            </a:lvl1pPr>
          </a:lstStyle>
          <a:p>
            <a:fld id="{A49DFD55-3C28-40EF-9E31-A92D2E4017FF}" type="slidenum">
              <a:rPr lang="en-US" altLang="ja-JP" smtClean="0"/>
              <a:pPr/>
              <a:t>‹#›</a:t>
            </a:fld>
            <a:endParaRPr lang="en-US" alt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まとめ">
    <p:spTree>
      <p:nvGrpSpPr>
        <p:cNvPr id="1" name=""/>
        <p:cNvGrpSpPr/>
        <p:nvPr/>
      </p:nvGrpSpPr>
      <p:grpSpPr>
        <a:xfrm>
          <a:off x="0" y="0"/>
          <a:ext cx="0" cy="0"/>
          <a:chOff x="0" y="0"/>
          <a:chExt cx="0" cy="0"/>
        </a:xfrm>
      </p:grpSpPr>
      <p:cxnSp>
        <p:nvCxnSpPr>
          <p:cNvPr id="11" name="直線​​コネクタ(S)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rtlCol="0" anchor="b">
            <a:normAutofit/>
          </a:bodyPr>
          <a:lstStyle>
            <a:lvl1pPr>
              <a:defRPr lang="ja-JP" sz="2800" kern="1200" spc="150" baseline="0" dirty="0">
                <a:solidFill>
                  <a:schemeClr val="tx1"/>
                </a:solidFill>
                <a:latin typeface="Meiryo UI" panose="020B0604030504040204" pitchFamily="50" charset="-128"/>
                <a:ea typeface="Meiryo UI" panose="020B0604030504040204" pitchFamily="50" charset="-128"/>
                <a:cs typeface="+mj-cs"/>
              </a:defRPr>
            </a:lvl1pPr>
          </a:lstStyle>
          <a:p>
            <a:pPr rtl="0"/>
            <a:r>
              <a:rPr lang="ja-JP"/>
              <a:t>クリックしてタイトルを追加</a:t>
            </a:r>
          </a:p>
        </p:txBody>
      </p:sp>
      <p:sp>
        <p:nvSpPr>
          <p:cNvPr id="13" name="図プレースホルダー 12">
            <a:extLst>
              <a:ext uri="{FF2B5EF4-FFF2-40B4-BE49-F238E27FC236}">
                <a16:creationId xmlns:a16="http://schemas.microsoft.com/office/drawing/2014/main" id="{4C376638-5C5B-8E5B-0C26-8F63B98EA417}"/>
              </a:ext>
            </a:extLst>
          </p:cNvPr>
          <p:cNvSpPr>
            <a:spLocks noGrp="1"/>
          </p:cNvSpPr>
          <p:nvPr>
            <p:ph type="pic" sz="quarter" idx="13" hasCustomPrompt="1"/>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rtlCol="0">
            <a:normAutofit/>
          </a:bodyPr>
          <a:lstStyle>
            <a:lvl1pPr marL="0" indent="0" algn="l">
              <a:buNone/>
              <a:defRPr lang="ja-JP" sz="2000">
                <a:solidFill>
                  <a:schemeClr val="tx1"/>
                </a:solidFill>
                <a:latin typeface="Meiryo UI" panose="020B0604030504040204" pitchFamily="50" charset="-128"/>
                <a:ea typeface="Meiryo UI" panose="020B0604030504040204" pitchFamily="50" charset="-128"/>
              </a:defRPr>
            </a:lvl1pPr>
          </a:lstStyle>
          <a:p>
            <a:pPr rtl="0"/>
            <a:r>
              <a:rPr lang="ja-JP"/>
              <a:t>アイコンをクリックして画像を追加</a:t>
            </a:r>
            <a:endParaRPr lang="ja-JP" dirty="0"/>
          </a:p>
        </p:txBody>
      </p:sp>
      <p:sp>
        <p:nvSpPr>
          <p:cNvPr id="4" name="フッター プレースホルダー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rtlCol="0"/>
          <a:lstStyle>
            <a:lvl1pPr algn="l">
              <a:defRPr lang="ja-JP" sz="900">
                <a:latin typeface="Meiryo UI" panose="020B0604030504040204" pitchFamily="50" charset="-128"/>
                <a:ea typeface="Meiryo UI" panose="020B0604030504040204" pitchFamily="50" charset="-128"/>
              </a:defRPr>
            </a:lvl1pPr>
          </a:lstStyle>
          <a:p>
            <a:r>
              <a:rPr lang="ja-JP" altLang="en-US"/>
              <a:t>プレゼンテーションのタイトル</a:t>
            </a:r>
          </a:p>
        </p:txBody>
      </p:sp>
      <p:sp>
        <p:nvSpPr>
          <p:cNvPr id="5" name="スライド番号プレースホルダー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rtlCol="0"/>
          <a:lstStyle>
            <a:lvl1pPr>
              <a:defRPr lang="ja-JP" sz="900">
                <a:latin typeface="Meiryo UI" panose="020B0604030504040204" pitchFamily="50" charset="-128"/>
                <a:ea typeface="Meiryo UI" panose="020B0604030504040204" pitchFamily="50" charset="-128"/>
              </a:defRPr>
            </a:lvl1pPr>
          </a:lstStyle>
          <a:p>
            <a:fld id="{A49DFD55-3C28-40EF-9E31-A92D2E4017FF}" type="slidenum">
              <a:rPr lang="en-US" altLang="ja-JP" smtClean="0"/>
              <a:pPr/>
              <a:t>‹#›</a:t>
            </a:fld>
            <a:endParaRPr lang="en-US" altLang="en-US" dirty="0"/>
          </a:p>
        </p:txBody>
      </p:sp>
      <p:sp>
        <p:nvSpPr>
          <p:cNvPr id="8" name="コンテンツ プレースホルダー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rtlCol="0">
            <a:normAutofit/>
          </a:bodyPr>
          <a:lstStyle>
            <a:lvl1pPr marL="0" indent="0">
              <a:lnSpc>
                <a:spcPct val="100000"/>
              </a:lnSpc>
              <a:buFont typeface="Arial" panose="020B0604020202020204" pitchFamily="34" charset="0"/>
              <a:buNone/>
              <a:defRPr lang="ja-JP" sz="1800" b="0" spc="50" baseline="0">
                <a:latin typeface="Meiryo UI" panose="020B0604030504040204" pitchFamily="50" charset="-128"/>
                <a:ea typeface="Meiryo UI" panose="020B0604030504040204" pitchFamily="50" charset="-128"/>
              </a:defRPr>
            </a:lvl1pPr>
            <a:lvl2pPr marL="283464"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2pPr>
            <a:lvl3pPr marL="566928"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3pPr>
            <a:lvl4pPr marL="859536"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4pPr>
            <a:lvl5pPr marL="1152144"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ja-JP"/>
            </a:defPPr>
          </a:lstStyle>
          <a:p>
            <a:pPr rtl="0"/>
            <a:r>
              <a:rPr lang="ja-JP" dirty="0"/>
              <a:t>マスター タイトルの書式設定</a:t>
            </a:r>
          </a:p>
        </p:txBody>
      </p:sp>
      <p:sp>
        <p:nvSpPr>
          <p:cNvPr id="3" name="テキスト プレースホルダー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ja-JP"/>
            </a:defPPr>
          </a:lstStyle>
          <a:p>
            <a:pPr lvl="0" rtl="0"/>
            <a:r>
              <a:rPr lang="ja-JP" dirty="0"/>
              <a:t>クリックしてマスター テキストのスタイルを編集</a:t>
            </a:r>
          </a:p>
          <a:p>
            <a:pPr lvl="1" rtl="0"/>
            <a:r>
              <a:rPr lang="ja-JP" dirty="0"/>
              <a:t>第 2 レベル</a:t>
            </a:r>
          </a:p>
          <a:p>
            <a:pPr lvl="2" rtl="0"/>
            <a:r>
              <a:rPr lang="ja-JP" dirty="0"/>
              <a:t>第 3 レベル</a:t>
            </a:r>
          </a:p>
          <a:p>
            <a:pPr lvl="3" rtl="0"/>
            <a:r>
              <a:rPr lang="ja-JP" dirty="0"/>
              <a:t>第 4 レベル</a:t>
            </a:r>
          </a:p>
          <a:p>
            <a:pPr lvl="4" rtl="0"/>
            <a:r>
              <a:rPr lang="ja-JP" dirty="0"/>
              <a:t>第 5 レベル</a:t>
            </a:r>
          </a:p>
        </p:txBody>
      </p:sp>
      <p:sp>
        <p:nvSpPr>
          <p:cNvPr id="4" name="日付プレースホルダー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ja-JP" sz="12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dirty="0"/>
          </a:p>
        </p:txBody>
      </p:sp>
      <p:sp>
        <p:nvSpPr>
          <p:cNvPr id="5" name="フッター プレースホルダー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ja-JP" sz="1200">
                <a:solidFill>
                  <a:schemeClr val="tx1">
                    <a:tint val="75000"/>
                  </a:schemeClr>
                </a:solidFill>
                <a:latin typeface="Meiryo UI" panose="020B0604030504040204" pitchFamily="50" charset="-128"/>
                <a:ea typeface="Meiryo UI" panose="020B0604030504040204" pitchFamily="50" charset="-128"/>
              </a:defRPr>
            </a:lvl1pPr>
          </a:lstStyle>
          <a:p>
            <a:r>
              <a:rPr lang="ja-JP" altLang="en-US" dirty="0"/>
              <a:t>プレゼンテーションのタイトル</a:t>
            </a:r>
          </a:p>
        </p:txBody>
      </p:sp>
      <p:sp>
        <p:nvSpPr>
          <p:cNvPr id="6" name="スライド番号プレースホルダー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ja-JP" sz="1200">
                <a:solidFill>
                  <a:schemeClr val="tx1">
                    <a:tint val="75000"/>
                  </a:schemeClr>
                </a:solidFill>
                <a:latin typeface="Meiryo UI" panose="020B0604030504040204" pitchFamily="50" charset="-128"/>
                <a:ea typeface="Meiryo UI" panose="020B0604030504040204" pitchFamily="50" charset="-128"/>
              </a:defRPr>
            </a:lvl1pPr>
          </a:lstStyle>
          <a:p>
            <a:fld id="{A49DFD55-3C28-40EF-9E31-A92D2E4017FF}" type="slidenum">
              <a:rPr lang="en-US" altLang="ja-JP" smtClean="0"/>
              <a:pPr/>
              <a:t>‹#›</a:t>
            </a:fld>
            <a:endParaRPr lang="en-US" alt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kumimoji="1" lang="ja-JP" sz="4400" kern="1200" cap="all" baseline="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lang="ja-JP"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lang="ja-JP"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lang="ja-JP"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ea"/>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ea"/>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ea"/>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ea"/>
          <a:ea typeface="+mn-ea"/>
          <a:cs typeface="+mn-cs"/>
        </a:defRPr>
      </a:lvl9pPr>
    </p:bodyStyle>
    <p:otherStyle>
      <a:defPPr>
        <a:defRPr lang="ja-JP"/>
      </a:defPPr>
      <a:lvl1pPr marL="0" algn="l" defTabSz="914400" rtl="0" eaLnBrk="1" latinLnBrk="0" hangingPunct="1">
        <a:defRPr kumimoji="1" lang="ja-JP" sz="1800" kern="1200">
          <a:solidFill>
            <a:schemeClr val="tx1"/>
          </a:solidFill>
          <a:latin typeface="+mn-ea"/>
          <a:ea typeface="+mn-ea"/>
          <a:cs typeface="+mn-cs"/>
        </a:defRPr>
      </a:lvl1pPr>
      <a:lvl2pPr marL="457200" algn="l" defTabSz="914400" rtl="0" eaLnBrk="1" latinLnBrk="0" hangingPunct="1">
        <a:defRPr kumimoji="1" lang="ja-JP" sz="1800" kern="1200">
          <a:solidFill>
            <a:schemeClr val="tx1"/>
          </a:solidFill>
          <a:latin typeface="+mn-ea"/>
          <a:ea typeface="+mn-ea"/>
          <a:cs typeface="+mn-cs"/>
        </a:defRPr>
      </a:lvl2pPr>
      <a:lvl3pPr marL="914400" algn="l" defTabSz="914400" rtl="0" eaLnBrk="1" latinLnBrk="0" hangingPunct="1">
        <a:defRPr kumimoji="1" lang="ja-JP" sz="1800" kern="1200">
          <a:solidFill>
            <a:schemeClr val="tx1"/>
          </a:solidFill>
          <a:latin typeface="+mn-ea"/>
          <a:ea typeface="+mn-ea"/>
          <a:cs typeface="+mn-cs"/>
        </a:defRPr>
      </a:lvl3pPr>
      <a:lvl4pPr marL="1371600" algn="l" defTabSz="914400" rtl="0" eaLnBrk="1" latinLnBrk="0" hangingPunct="1">
        <a:defRPr kumimoji="1" lang="ja-JP" sz="1800" kern="1200">
          <a:solidFill>
            <a:schemeClr val="tx1"/>
          </a:solidFill>
          <a:latin typeface="+mn-ea"/>
          <a:ea typeface="+mn-ea"/>
          <a:cs typeface="+mn-cs"/>
        </a:defRPr>
      </a:lvl4pPr>
      <a:lvl5pPr marL="1828800" algn="l" defTabSz="914400" rtl="0" eaLnBrk="1" latinLnBrk="0" hangingPunct="1">
        <a:defRPr kumimoji="1" lang="ja-JP" sz="1800" kern="1200">
          <a:solidFill>
            <a:schemeClr val="tx1"/>
          </a:solidFill>
          <a:latin typeface="+mn-ea"/>
          <a:ea typeface="+mn-ea"/>
          <a:cs typeface="+mn-cs"/>
        </a:defRPr>
      </a:lvl5pPr>
      <a:lvl6pPr marL="2286000" algn="l" defTabSz="914400" rtl="0" eaLnBrk="1" latinLnBrk="0" hangingPunct="1">
        <a:defRPr kumimoji="1" lang="ja-JP" sz="1800" kern="1200">
          <a:solidFill>
            <a:schemeClr val="tx1"/>
          </a:solidFill>
          <a:latin typeface="+mn-ea"/>
          <a:ea typeface="+mn-ea"/>
          <a:cs typeface="+mn-cs"/>
        </a:defRPr>
      </a:lvl6pPr>
      <a:lvl7pPr marL="2743200" algn="l" defTabSz="914400" rtl="0" eaLnBrk="1" latinLnBrk="0" hangingPunct="1">
        <a:defRPr kumimoji="1" lang="ja-JP" sz="1800" kern="1200">
          <a:solidFill>
            <a:schemeClr val="tx1"/>
          </a:solidFill>
          <a:latin typeface="+mn-ea"/>
          <a:ea typeface="+mn-ea"/>
          <a:cs typeface="+mn-cs"/>
        </a:defRPr>
      </a:lvl7pPr>
      <a:lvl8pPr marL="3200400" algn="l" defTabSz="914400" rtl="0" eaLnBrk="1" latinLnBrk="0" hangingPunct="1">
        <a:defRPr kumimoji="1" lang="ja-JP" sz="1800" kern="1200">
          <a:solidFill>
            <a:schemeClr val="tx1"/>
          </a:solidFill>
          <a:latin typeface="+mn-ea"/>
          <a:ea typeface="+mn-ea"/>
          <a:cs typeface="+mn-cs"/>
        </a:defRPr>
      </a:lvl8pPr>
      <a:lvl9pPr marL="3657600" algn="l" defTabSz="914400" rtl="0" eaLnBrk="1" latinLnBrk="0" hangingPunct="1">
        <a:defRPr kumimoji="1" lang="ja-JP" sz="1800" kern="1200">
          <a:solidFill>
            <a:schemeClr val="tx1"/>
          </a:solidFill>
          <a:latin typeface="+mn-ea"/>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7.sv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E75451-6A4B-484B-9ED1-353CCE25B0F4}"/>
              </a:ext>
            </a:extLst>
          </p:cNvPr>
          <p:cNvSpPr>
            <a:spLocks noGrp="1"/>
          </p:cNvSpPr>
          <p:nvPr>
            <p:ph type="ctrTitle"/>
          </p:nvPr>
        </p:nvSpPr>
        <p:spPr>
          <a:xfrm>
            <a:off x="4895850" y="3329790"/>
            <a:ext cx="7000681" cy="3200400"/>
          </a:xfrm>
        </p:spPr>
        <p:txBody>
          <a:bodyPr rtlCol="0" anchor="ctr"/>
          <a:lstStyle>
            <a:defPPr>
              <a:defRPr lang="ja-JP"/>
            </a:defPPr>
          </a:lstStyle>
          <a:p>
            <a:pPr rtl="0"/>
            <a:r>
              <a:rPr lang="ja-JP" altLang="en-US" dirty="0"/>
              <a:t>タスク管理システム 全体像 </a:t>
            </a:r>
            <a:r>
              <a:rPr lang="en-US" altLang="ja-JP" dirty="0"/>
              <a:t>v1.0</a:t>
            </a:r>
            <a:endParaRPr lang="ja-JP" dirty="0"/>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EC25EC3-18C0-A3D9-DE1D-AF989D0E922C}"/>
              </a:ext>
            </a:extLst>
          </p:cNvPr>
          <p:cNvSpPr>
            <a:spLocks noGrp="1"/>
          </p:cNvSpPr>
          <p:nvPr>
            <p:ph type="title"/>
          </p:nvPr>
        </p:nvSpPr>
        <p:spPr>
          <a:xfrm>
            <a:off x="838200" y="353551"/>
            <a:ext cx="10515600" cy="503700"/>
          </a:xfrm>
        </p:spPr>
        <p:txBody>
          <a:bodyPr/>
          <a:lstStyle/>
          <a:p>
            <a:r>
              <a:rPr lang="ja-JP" altLang="en-US" dirty="0"/>
              <a:t>概要</a:t>
            </a:r>
          </a:p>
        </p:txBody>
      </p:sp>
      <p:sp>
        <p:nvSpPr>
          <p:cNvPr id="4" name="スライド番号プレースホルダー 3">
            <a:extLst>
              <a:ext uri="{FF2B5EF4-FFF2-40B4-BE49-F238E27FC236}">
                <a16:creationId xmlns:a16="http://schemas.microsoft.com/office/drawing/2014/main" id="{F680FF2A-7905-DAB9-7B62-28ABD055460C}"/>
              </a:ext>
            </a:extLst>
          </p:cNvPr>
          <p:cNvSpPr>
            <a:spLocks noGrp="1"/>
          </p:cNvSpPr>
          <p:nvPr>
            <p:ph type="sldNum" sz="quarter" idx="12"/>
          </p:nvPr>
        </p:nvSpPr>
        <p:spPr/>
        <p:txBody>
          <a:bodyPr/>
          <a:lstStyle/>
          <a:p>
            <a:pPr rtl="0"/>
            <a:fld id="{A49DFD55-3C28-40EF-9E31-A92D2E4017FF}" type="slidenum">
              <a:rPr lang="en-US" altLang="ja-JP" smtClean="0"/>
              <a:pPr rtl="0"/>
              <a:t>2</a:t>
            </a:fld>
            <a:endParaRPr lang="ja-JP" dirty="0"/>
          </a:p>
        </p:txBody>
      </p:sp>
      <p:sp>
        <p:nvSpPr>
          <p:cNvPr id="7" name="テキスト ボックス 6">
            <a:extLst>
              <a:ext uri="{FF2B5EF4-FFF2-40B4-BE49-F238E27FC236}">
                <a16:creationId xmlns:a16="http://schemas.microsoft.com/office/drawing/2014/main" id="{E1855F9F-70F4-0C62-F4CD-F5F582F60779}"/>
              </a:ext>
            </a:extLst>
          </p:cNvPr>
          <p:cNvSpPr txBox="1"/>
          <p:nvPr/>
        </p:nvSpPr>
        <p:spPr>
          <a:xfrm>
            <a:off x="758699" y="1149531"/>
            <a:ext cx="10702834" cy="4524315"/>
          </a:xfrm>
          <a:prstGeom prst="rect">
            <a:avLst/>
          </a:prstGeom>
          <a:noFill/>
        </p:spPr>
        <p:txBody>
          <a:bodyPr wrap="square" rtlCol="0">
            <a:spAutoFit/>
          </a:bodyPr>
          <a:lstStyle/>
          <a:p>
            <a:r>
              <a:rPr kumimoji="1" lang="ja-JP" altLang="en-US" b="1" dirty="0"/>
              <a:t>背景</a:t>
            </a:r>
            <a:endParaRPr kumimoji="1" lang="en-US" altLang="ja-JP" b="1" dirty="0"/>
          </a:p>
          <a:p>
            <a:endParaRPr kumimoji="1" lang="en-US" altLang="ja-JP" dirty="0"/>
          </a:p>
          <a:p>
            <a:pPr lvl="1"/>
            <a:r>
              <a:rPr kumimoji="1" lang="ja-JP" altLang="en-US" dirty="0"/>
              <a:t>タスク管理が</a:t>
            </a:r>
            <a:r>
              <a:rPr kumimoji="1" lang="en-US" altLang="ja-JP" dirty="0"/>
              <a:t>PC</a:t>
            </a:r>
            <a:r>
              <a:rPr kumimoji="1" lang="ja-JP" altLang="en-US" dirty="0"/>
              <a:t>内のファイルで管理されており、</a:t>
            </a:r>
            <a:r>
              <a:rPr kumimoji="1" lang="en-US" altLang="ja-JP" dirty="0"/>
              <a:t>PC</a:t>
            </a:r>
            <a:r>
              <a:rPr kumimoji="1" lang="ja-JP" altLang="en-US" dirty="0"/>
              <a:t>を持っていない外出先でタスクを確認することができない問題が発生している。</a:t>
            </a:r>
            <a:endParaRPr kumimoji="1" lang="en-US" altLang="ja-JP" dirty="0"/>
          </a:p>
          <a:p>
            <a:endParaRPr kumimoji="1" lang="en-US" altLang="ja-JP" dirty="0"/>
          </a:p>
          <a:p>
            <a:r>
              <a:rPr kumimoji="1" lang="ja-JP" altLang="en-US" b="1" dirty="0"/>
              <a:t>目的</a:t>
            </a:r>
            <a:endParaRPr kumimoji="1" lang="en-US" altLang="ja-JP" b="1" dirty="0"/>
          </a:p>
          <a:p>
            <a:endParaRPr kumimoji="1" lang="en-US" altLang="ja-JP" dirty="0"/>
          </a:p>
          <a:p>
            <a:pPr lvl="1"/>
            <a:r>
              <a:rPr kumimoji="1" lang="ja-JP" altLang="en-US" dirty="0"/>
              <a:t>スマホでもタスクを確認・消込できる仕組みを構築し、外出先でもタスクを確認・消込できるようにする。</a:t>
            </a:r>
            <a:endParaRPr kumimoji="1" lang="en-US" altLang="ja-JP" dirty="0"/>
          </a:p>
          <a:p>
            <a:endParaRPr kumimoji="1" lang="en-US" altLang="ja-JP" dirty="0"/>
          </a:p>
          <a:p>
            <a:r>
              <a:rPr kumimoji="1" lang="ja-JP" altLang="en-US" b="1" dirty="0"/>
              <a:t>体制</a:t>
            </a:r>
            <a:endParaRPr kumimoji="1" lang="en-US" altLang="ja-JP" b="1" dirty="0"/>
          </a:p>
          <a:p>
            <a:endParaRPr kumimoji="1" lang="en-US" altLang="ja-JP" dirty="0"/>
          </a:p>
          <a:p>
            <a:pPr lvl="1"/>
            <a:r>
              <a:rPr kumimoji="1" lang="ja-JP" altLang="en-US" dirty="0"/>
              <a:t>設計・開発：私</a:t>
            </a:r>
            <a:endParaRPr kumimoji="1" lang="en-US" altLang="ja-JP" dirty="0"/>
          </a:p>
          <a:p>
            <a:endParaRPr kumimoji="1" lang="en-US" altLang="ja-JP" dirty="0"/>
          </a:p>
          <a:p>
            <a:r>
              <a:rPr kumimoji="1" lang="ja-JP" altLang="en-US" b="1" dirty="0"/>
              <a:t>期限</a:t>
            </a:r>
            <a:endParaRPr kumimoji="1" lang="en-US" altLang="ja-JP" b="1" dirty="0"/>
          </a:p>
          <a:p>
            <a:endParaRPr kumimoji="1" lang="en-US" altLang="ja-JP" dirty="0"/>
          </a:p>
          <a:p>
            <a:pPr lvl="1"/>
            <a:r>
              <a:rPr kumimoji="1" lang="ja-JP" altLang="en-US" dirty="0"/>
              <a:t>無期限</a:t>
            </a:r>
          </a:p>
        </p:txBody>
      </p:sp>
    </p:spTree>
    <p:extLst>
      <p:ext uri="{BB962C8B-B14F-4D97-AF65-F5344CB8AC3E}">
        <p14:creationId xmlns:p14="http://schemas.microsoft.com/office/powerpoint/2010/main" val="2641937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A2F1CC-612A-BD05-851C-6DDC541023A0}"/>
              </a:ext>
            </a:extLst>
          </p:cNvPr>
          <p:cNvSpPr>
            <a:spLocks noGrp="1"/>
          </p:cNvSpPr>
          <p:nvPr>
            <p:ph type="title"/>
          </p:nvPr>
        </p:nvSpPr>
        <p:spPr/>
        <p:txBody>
          <a:bodyPr/>
          <a:lstStyle/>
          <a:p>
            <a:r>
              <a:rPr kumimoji="1" lang="ja-JP" altLang="en-US" dirty="0"/>
              <a:t>全体像（ユースケース）</a:t>
            </a:r>
          </a:p>
        </p:txBody>
      </p:sp>
      <p:sp>
        <p:nvSpPr>
          <p:cNvPr id="4" name="スライド番号プレースホルダー 3">
            <a:extLst>
              <a:ext uri="{FF2B5EF4-FFF2-40B4-BE49-F238E27FC236}">
                <a16:creationId xmlns:a16="http://schemas.microsoft.com/office/drawing/2014/main" id="{3696E969-6B62-D33A-59CB-CA17E0A38BAB}"/>
              </a:ext>
            </a:extLst>
          </p:cNvPr>
          <p:cNvSpPr>
            <a:spLocks noGrp="1"/>
          </p:cNvSpPr>
          <p:nvPr>
            <p:ph type="sldNum" sz="quarter" idx="12"/>
          </p:nvPr>
        </p:nvSpPr>
        <p:spPr/>
        <p:txBody>
          <a:bodyPr/>
          <a:lstStyle/>
          <a:p>
            <a:fld id="{A49DFD55-3C28-40EF-9E31-A92D2E4017FF}" type="slidenum">
              <a:rPr lang="en-US" altLang="ja-JP" smtClean="0"/>
              <a:pPr/>
              <a:t>3</a:t>
            </a:fld>
            <a:endParaRPr lang="en-US" altLang="en-US" dirty="0"/>
          </a:p>
        </p:txBody>
      </p:sp>
      <p:sp>
        <p:nvSpPr>
          <p:cNvPr id="5" name="四角形: 角を丸くする 4">
            <a:extLst>
              <a:ext uri="{FF2B5EF4-FFF2-40B4-BE49-F238E27FC236}">
                <a16:creationId xmlns:a16="http://schemas.microsoft.com/office/drawing/2014/main" id="{6B9DCB8B-7833-9BC1-3ACF-EC555D0B2258}"/>
              </a:ext>
            </a:extLst>
          </p:cNvPr>
          <p:cNvSpPr/>
          <p:nvPr/>
        </p:nvSpPr>
        <p:spPr>
          <a:xfrm>
            <a:off x="5015880" y="2978950"/>
            <a:ext cx="2160240" cy="9001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ja-JP" altLang="en-US" dirty="0"/>
              <a:t>タスク管理システム</a:t>
            </a:r>
          </a:p>
        </p:txBody>
      </p:sp>
      <p:pic>
        <p:nvPicPr>
          <p:cNvPr id="7" name="グラフィックス 6" descr="ユーザー 単色塗りつぶし">
            <a:extLst>
              <a:ext uri="{FF2B5EF4-FFF2-40B4-BE49-F238E27FC236}">
                <a16:creationId xmlns:a16="http://schemas.microsoft.com/office/drawing/2014/main" id="{B7858933-B025-00A9-4221-B5A93E63F6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75520" y="4036064"/>
            <a:ext cx="914400" cy="914400"/>
          </a:xfrm>
          <a:prstGeom prst="rect">
            <a:avLst/>
          </a:prstGeom>
        </p:spPr>
      </p:pic>
      <p:sp>
        <p:nvSpPr>
          <p:cNvPr id="8" name="テキスト ボックス 7">
            <a:extLst>
              <a:ext uri="{FF2B5EF4-FFF2-40B4-BE49-F238E27FC236}">
                <a16:creationId xmlns:a16="http://schemas.microsoft.com/office/drawing/2014/main" id="{29171562-47D6-0341-065F-C69495B606DD}"/>
              </a:ext>
            </a:extLst>
          </p:cNvPr>
          <p:cNvSpPr txBox="1"/>
          <p:nvPr/>
        </p:nvSpPr>
        <p:spPr>
          <a:xfrm>
            <a:off x="1781487" y="4931876"/>
            <a:ext cx="891591" cy="307777"/>
          </a:xfrm>
          <a:prstGeom prst="rect">
            <a:avLst/>
          </a:prstGeom>
          <a:noFill/>
        </p:spPr>
        <p:txBody>
          <a:bodyPr wrap="none" rtlCol="0">
            <a:spAutoFit/>
          </a:bodyPr>
          <a:lstStyle/>
          <a:p>
            <a:pPr algn="ctr"/>
            <a:r>
              <a:rPr kumimoji="1" lang="ja-JP" altLang="en-US" sz="1400" dirty="0"/>
              <a:t>ユーザー</a:t>
            </a:r>
            <a:r>
              <a:rPr kumimoji="1" lang="en-US" altLang="ja-JP" sz="1400" dirty="0"/>
              <a:t>B</a:t>
            </a:r>
            <a:endParaRPr kumimoji="1" lang="ja-JP" altLang="en-US" sz="1400" dirty="0"/>
          </a:p>
        </p:txBody>
      </p:sp>
      <p:pic>
        <p:nvPicPr>
          <p:cNvPr id="9" name="グラフィックス 8" descr="ユーザー 単色塗りつぶし">
            <a:extLst>
              <a:ext uri="{FF2B5EF4-FFF2-40B4-BE49-F238E27FC236}">
                <a16:creationId xmlns:a16="http://schemas.microsoft.com/office/drawing/2014/main" id="{EA82221B-4FDE-50E9-E82C-9279049230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75520" y="2353065"/>
            <a:ext cx="914400" cy="914400"/>
          </a:xfrm>
          <a:prstGeom prst="rect">
            <a:avLst/>
          </a:prstGeom>
        </p:spPr>
      </p:pic>
      <p:sp>
        <p:nvSpPr>
          <p:cNvPr id="10" name="テキスト ボックス 9">
            <a:extLst>
              <a:ext uri="{FF2B5EF4-FFF2-40B4-BE49-F238E27FC236}">
                <a16:creationId xmlns:a16="http://schemas.microsoft.com/office/drawing/2014/main" id="{C2EB1330-17CD-F8EE-D377-3739F19C2569}"/>
              </a:ext>
            </a:extLst>
          </p:cNvPr>
          <p:cNvSpPr txBox="1"/>
          <p:nvPr/>
        </p:nvSpPr>
        <p:spPr>
          <a:xfrm>
            <a:off x="1781487" y="3248877"/>
            <a:ext cx="893193" cy="307777"/>
          </a:xfrm>
          <a:prstGeom prst="rect">
            <a:avLst/>
          </a:prstGeom>
          <a:noFill/>
        </p:spPr>
        <p:txBody>
          <a:bodyPr wrap="none" rtlCol="0">
            <a:spAutoFit/>
          </a:bodyPr>
          <a:lstStyle/>
          <a:p>
            <a:pPr algn="ctr"/>
            <a:r>
              <a:rPr kumimoji="1" lang="ja-JP" altLang="en-US" sz="1400" dirty="0"/>
              <a:t>ユーザー</a:t>
            </a:r>
            <a:r>
              <a:rPr kumimoji="1" lang="en-US" altLang="ja-JP" sz="1400" dirty="0"/>
              <a:t>A</a:t>
            </a:r>
            <a:endParaRPr kumimoji="1" lang="ja-JP" altLang="en-US" sz="1400" dirty="0"/>
          </a:p>
        </p:txBody>
      </p:sp>
      <p:sp>
        <p:nvSpPr>
          <p:cNvPr id="11" name="四角形: 角を丸くする 10">
            <a:extLst>
              <a:ext uri="{FF2B5EF4-FFF2-40B4-BE49-F238E27FC236}">
                <a16:creationId xmlns:a16="http://schemas.microsoft.com/office/drawing/2014/main" id="{4BC5B6A2-ADE1-BC5A-2066-52B793A2FB64}"/>
              </a:ext>
            </a:extLst>
          </p:cNvPr>
          <p:cNvSpPr/>
          <p:nvPr/>
        </p:nvSpPr>
        <p:spPr>
          <a:xfrm>
            <a:off x="6276020" y="1665471"/>
            <a:ext cx="1800200" cy="687594"/>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600" dirty="0"/>
              <a:t>タスク集計システム</a:t>
            </a:r>
          </a:p>
        </p:txBody>
      </p:sp>
      <p:cxnSp>
        <p:nvCxnSpPr>
          <p:cNvPr id="13" name="直線コネクタ 12">
            <a:extLst>
              <a:ext uri="{FF2B5EF4-FFF2-40B4-BE49-F238E27FC236}">
                <a16:creationId xmlns:a16="http://schemas.microsoft.com/office/drawing/2014/main" id="{39FD0223-0989-27CA-9E43-E2D1E7B58099}"/>
              </a:ext>
            </a:extLst>
          </p:cNvPr>
          <p:cNvCxnSpPr>
            <a:stCxn id="5" idx="0"/>
            <a:endCxn id="11" idx="2"/>
          </p:cNvCxnSpPr>
          <p:nvPr/>
        </p:nvCxnSpPr>
        <p:spPr>
          <a:xfrm flipV="1">
            <a:off x="6096000" y="2353065"/>
            <a:ext cx="1080120" cy="625885"/>
          </a:xfrm>
          <a:prstGeom prst="line">
            <a:avLst/>
          </a:prstGeom>
        </p:spPr>
        <p:style>
          <a:lnRef idx="1">
            <a:schemeClr val="dk1"/>
          </a:lnRef>
          <a:fillRef idx="0">
            <a:schemeClr val="dk1"/>
          </a:fillRef>
          <a:effectRef idx="0">
            <a:schemeClr val="dk1"/>
          </a:effectRef>
          <a:fontRef idx="minor">
            <a:schemeClr val="tx1"/>
          </a:fontRef>
        </p:style>
      </p:cxnSp>
      <p:sp>
        <p:nvSpPr>
          <p:cNvPr id="15" name="テキスト ボックス 14">
            <a:extLst>
              <a:ext uri="{FF2B5EF4-FFF2-40B4-BE49-F238E27FC236}">
                <a16:creationId xmlns:a16="http://schemas.microsoft.com/office/drawing/2014/main" id="{08E9CD52-14E2-34F6-E387-9D97E8420C52}"/>
              </a:ext>
            </a:extLst>
          </p:cNvPr>
          <p:cNvSpPr txBox="1"/>
          <p:nvPr/>
        </p:nvSpPr>
        <p:spPr>
          <a:xfrm>
            <a:off x="6587956" y="1359240"/>
            <a:ext cx="1236236" cy="307777"/>
          </a:xfrm>
          <a:prstGeom prst="rect">
            <a:avLst/>
          </a:prstGeom>
          <a:noFill/>
        </p:spPr>
        <p:txBody>
          <a:bodyPr wrap="none" rtlCol="0">
            <a:spAutoFit/>
          </a:bodyPr>
          <a:lstStyle/>
          <a:p>
            <a:r>
              <a:rPr kumimoji="1" lang="ja-JP" altLang="en-US" sz="1400" b="1" dirty="0">
                <a:solidFill>
                  <a:srgbClr val="FF0000"/>
                </a:solidFill>
              </a:rPr>
              <a:t>今回は対象外</a:t>
            </a:r>
          </a:p>
        </p:txBody>
      </p:sp>
      <p:cxnSp>
        <p:nvCxnSpPr>
          <p:cNvPr id="17" name="コネクタ: 曲線 16">
            <a:extLst>
              <a:ext uri="{FF2B5EF4-FFF2-40B4-BE49-F238E27FC236}">
                <a16:creationId xmlns:a16="http://schemas.microsoft.com/office/drawing/2014/main" id="{0C719102-821D-9972-5C7B-F499F09FB944}"/>
              </a:ext>
            </a:extLst>
          </p:cNvPr>
          <p:cNvCxnSpPr>
            <a:endCxn id="5" idx="1"/>
          </p:cNvCxnSpPr>
          <p:nvPr/>
        </p:nvCxnSpPr>
        <p:spPr>
          <a:xfrm>
            <a:off x="2689920" y="2810265"/>
            <a:ext cx="2325960" cy="618735"/>
          </a:xfrm>
          <a:prstGeom prst="curvedConnector3">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8" name="コネクタ: 曲線 17">
            <a:extLst>
              <a:ext uri="{FF2B5EF4-FFF2-40B4-BE49-F238E27FC236}">
                <a16:creationId xmlns:a16="http://schemas.microsoft.com/office/drawing/2014/main" id="{2711E37A-EA64-0085-A966-C85725DA0FD6}"/>
              </a:ext>
            </a:extLst>
          </p:cNvPr>
          <p:cNvCxnSpPr>
            <a:cxnSpLocks/>
            <a:endCxn id="5" idx="1"/>
          </p:cNvCxnSpPr>
          <p:nvPr/>
        </p:nvCxnSpPr>
        <p:spPr>
          <a:xfrm flipV="1">
            <a:off x="2689920" y="3429000"/>
            <a:ext cx="2325960" cy="1064264"/>
          </a:xfrm>
          <a:prstGeom prst="curvedConnector3">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21" name="グラフィックス 20" descr="ユーザー 単色塗りつぶし">
            <a:extLst>
              <a:ext uri="{FF2B5EF4-FFF2-40B4-BE49-F238E27FC236}">
                <a16:creationId xmlns:a16="http://schemas.microsoft.com/office/drawing/2014/main" id="{BD6DFE98-F021-73CF-E14D-DB89723FEA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25776" y="4036064"/>
            <a:ext cx="914400" cy="914400"/>
          </a:xfrm>
          <a:prstGeom prst="rect">
            <a:avLst/>
          </a:prstGeom>
        </p:spPr>
      </p:pic>
      <p:sp>
        <p:nvSpPr>
          <p:cNvPr id="22" name="テキスト ボックス 21">
            <a:extLst>
              <a:ext uri="{FF2B5EF4-FFF2-40B4-BE49-F238E27FC236}">
                <a16:creationId xmlns:a16="http://schemas.microsoft.com/office/drawing/2014/main" id="{FD2D3DF2-9933-B0D7-347B-3F89A8E270C6}"/>
              </a:ext>
            </a:extLst>
          </p:cNvPr>
          <p:cNvSpPr txBox="1"/>
          <p:nvPr/>
        </p:nvSpPr>
        <p:spPr>
          <a:xfrm>
            <a:off x="8493728" y="4931876"/>
            <a:ext cx="1829347" cy="307777"/>
          </a:xfrm>
          <a:prstGeom prst="rect">
            <a:avLst/>
          </a:prstGeom>
          <a:noFill/>
        </p:spPr>
        <p:txBody>
          <a:bodyPr wrap="none" rtlCol="0">
            <a:spAutoFit/>
          </a:bodyPr>
          <a:lstStyle/>
          <a:p>
            <a:pPr algn="ctr"/>
            <a:r>
              <a:rPr kumimoji="1" lang="ja-JP" altLang="en-US" sz="1400" dirty="0"/>
              <a:t>システム管理者（私）</a:t>
            </a:r>
          </a:p>
        </p:txBody>
      </p:sp>
      <p:cxnSp>
        <p:nvCxnSpPr>
          <p:cNvPr id="23" name="コネクタ: 曲線 22">
            <a:extLst>
              <a:ext uri="{FF2B5EF4-FFF2-40B4-BE49-F238E27FC236}">
                <a16:creationId xmlns:a16="http://schemas.microsoft.com/office/drawing/2014/main" id="{D6C52C14-9097-7E02-296A-2821184BCF5D}"/>
              </a:ext>
            </a:extLst>
          </p:cNvPr>
          <p:cNvCxnSpPr>
            <a:cxnSpLocks/>
            <a:endCxn id="5" idx="3"/>
          </p:cNvCxnSpPr>
          <p:nvPr/>
        </p:nvCxnSpPr>
        <p:spPr>
          <a:xfrm rot="10800000">
            <a:off x="7176121" y="3429000"/>
            <a:ext cx="1693791" cy="1064264"/>
          </a:xfrm>
          <a:prstGeom prst="curved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6" name="吹き出し: 四角形 25">
            <a:extLst>
              <a:ext uri="{FF2B5EF4-FFF2-40B4-BE49-F238E27FC236}">
                <a16:creationId xmlns:a16="http://schemas.microsoft.com/office/drawing/2014/main" id="{2616EE2E-B584-0F0B-C299-18D40E0EBA45}"/>
              </a:ext>
            </a:extLst>
          </p:cNvPr>
          <p:cNvSpPr/>
          <p:nvPr/>
        </p:nvSpPr>
        <p:spPr>
          <a:xfrm>
            <a:off x="8940406" y="3200730"/>
            <a:ext cx="1872208" cy="711847"/>
          </a:xfrm>
          <a:prstGeom prst="wedgeRectCallout">
            <a:avLst>
              <a:gd name="adj1" fmla="val -26411"/>
              <a:gd name="adj2" fmla="val 61474"/>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kumimoji="1" lang="ja-JP" altLang="en-US" sz="1200" dirty="0"/>
              <a:t>・保守対応</a:t>
            </a:r>
            <a:endParaRPr kumimoji="1" lang="en-US" altLang="ja-JP" sz="1200" dirty="0"/>
          </a:p>
          <a:p>
            <a:r>
              <a:rPr kumimoji="1" lang="ja-JP" altLang="en-US" sz="1200" dirty="0"/>
              <a:t>・追加機能開発</a:t>
            </a:r>
          </a:p>
        </p:txBody>
      </p:sp>
      <p:sp>
        <p:nvSpPr>
          <p:cNvPr id="27" name="吹き出し: 四角形 26">
            <a:extLst>
              <a:ext uri="{FF2B5EF4-FFF2-40B4-BE49-F238E27FC236}">
                <a16:creationId xmlns:a16="http://schemas.microsoft.com/office/drawing/2014/main" id="{F8A89B1A-3191-1F3A-71DF-64FD36B41B5E}"/>
              </a:ext>
            </a:extLst>
          </p:cNvPr>
          <p:cNvSpPr/>
          <p:nvPr/>
        </p:nvSpPr>
        <p:spPr>
          <a:xfrm>
            <a:off x="1291178" y="1251730"/>
            <a:ext cx="1872208" cy="881126"/>
          </a:xfrm>
          <a:prstGeom prst="wedgeRectCallout">
            <a:avLst>
              <a:gd name="adj1" fmla="val -6184"/>
              <a:gd name="adj2" fmla="val 73005"/>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kumimoji="1" lang="ja-JP" altLang="en-US" sz="1200" dirty="0"/>
              <a:t>・アカウント作成</a:t>
            </a:r>
            <a:endParaRPr kumimoji="1" lang="en-US" altLang="ja-JP" sz="1200" dirty="0"/>
          </a:p>
          <a:p>
            <a:r>
              <a:rPr kumimoji="1" lang="ja-JP" altLang="en-US" sz="1200" dirty="0"/>
              <a:t>・タスク登録</a:t>
            </a:r>
            <a:endParaRPr kumimoji="1" lang="en-US" altLang="ja-JP" sz="1200" dirty="0"/>
          </a:p>
          <a:p>
            <a:r>
              <a:rPr kumimoji="1" lang="ja-JP" altLang="en-US" sz="1200" dirty="0"/>
              <a:t>・タスク更新（編集）</a:t>
            </a:r>
            <a:endParaRPr kumimoji="1" lang="en-US" altLang="ja-JP" sz="1200" dirty="0"/>
          </a:p>
          <a:p>
            <a:r>
              <a:rPr kumimoji="1" lang="ja-JP" altLang="en-US" sz="1200" dirty="0"/>
              <a:t>・タスク削除（消込）</a:t>
            </a:r>
          </a:p>
        </p:txBody>
      </p:sp>
      <p:sp>
        <p:nvSpPr>
          <p:cNvPr id="28" name="吹き出し: 四角形 27">
            <a:extLst>
              <a:ext uri="{FF2B5EF4-FFF2-40B4-BE49-F238E27FC236}">
                <a16:creationId xmlns:a16="http://schemas.microsoft.com/office/drawing/2014/main" id="{0752F71B-607F-0A05-B9B6-8B7B71E1FA6A}"/>
              </a:ext>
            </a:extLst>
          </p:cNvPr>
          <p:cNvSpPr/>
          <p:nvPr/>
        </p:nvSpPr>
        <p:spPr>
          <a:xfrm>
            <a:off x="1291178" y="5461198"/>
            <a:ext cx="1872208" cy="515730"/>
          </a:xfrm>
          <a:prstGeom prst="wedgeRectCallout">
            <a:avLst>
              <a:gd name="adj1" fmla="val -9637"/>
              <a:gd name="adj2" fmla="val -86388"/>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kumimoji="1" lang="ja-JP" altLang="en-US" sz="1200" dirty="0"/>
              <a:t>（ユーザー</a:t>
            </a:r>
            <a:r>
              <a:rPr kumimoji="1" lang="en-US" altLang="ja-JP" sz="1200" dirty="0"/>
              <a:t>A</a:t>
            </a:r>
            <a:r>
              <a:rPr kumimoji="1" lang="ja-JP" altLang="en-US" sz="1200" dirty="0"/>
              <a:t>同様の操作）</a:t>
            </a:r>
          </a:p>
        </p:txBody>
      </p:sp>
      <p:sp>
        <p:nvSpPr>
          <p:cNvPr id="29" name="正方形/長方形 28">
            <a:extLst>
              <a:ext uri="{FF2B5EF4-FFF2-40B4-BE49-F238E27FC236}">
                <a16:creationId xmlns:a16="http://schemas.microsoft.com/office/drawing/2014/main" id="{C3543F03-E6F6-E2BE-FA56-47843E49FDC1}"/>
              </a:ext>
            </a:extLst>
          </p:cNvPr>
          <p:cNvSpPr/>
          <p:nvPr/>
        </p:nvSpPr>
        <p:spPr>
          <a:xfrm>
            <a:off x="8493728" y="242078"/>
            <a:ext cx="3472528" cy="1224135"/>
          </a:xfrm>
          <a:prstGeom prst="rect">
            <a:avLst/>
          </a:prstGeom>
          <a:solidFill>
            <a:schemeClr val="bg1">
              <a:lumMod val="95000"/>
            </a:schemeClr>
          </a:solidFill>
          <a:ln>
            <a:solidFill>
              <a:srgbClr val="7030A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kumimoji="1" lang="ja-JP" altLang="en-US" sz="1200" b="1" dirty="0">
                <a:solidFill>
                  <a:srgbClr val="7030A0"/>
                </a:solidFill>
              </a:rPr>
              <a:t>メモ</a:t>
            </a:r>
            <a:endParaRPr kumimoji="1" lang="en-US" altLang="ja-JP" sz="1200" b="1" dirty="0">
              <a:solidFill>
                <a:srgbClr val="7030A0"/>
              </a:solidFill>
            </a:endParaRPr>
          </a:p>
          <a:p>
            <a:pPr marL="171450" indent="-171450">
              <a:buFont typeface="Arial" panose="020B0604020202020204" pitchFamily="34" charset="0"/>
              <a:buChar char="•"/>
            </a:pPr>
            <a:r>
              <a:rPr kumimoji="1" lang="ja-JP" altLang="en-US" sz="1200" dirty="0">
                <a:solidFill>
                  <a:srgbClr val="7030A0"/>
                </a:solidFill>
              </a:rPr>
              <a:t>連携するシステムも記載する。</a:t>
            </a:r>
            <a:endParaRPr kumimoji="1" lang="en-US" altLang="ja-JP" sz="1200" dirty="0">
              <a:solidFill>
                <a:srgbClr val="7030A0"/>
              </a:solidFill>
            </a:endParaRPr>
          </a:p>
          <a:p>
            <a:pPr marL="171450" indent="-171450">
              <a:buFont typeface="Arial" panose="020B0604020202020204" pitchFamily="34" charset="0"/>
              <a:buChar char="•"/>
            </a:pPr>
            <a:r>
              <a:rPr kumimoji="1" lang="ja-JP" altLang="en-US" sz="1200" dirty="0">
                <a:solidFill>
                  <a:srgbClr val="7030A0"/>
                </a:solidFill>
              </a:rPr>
              <a:t>システム管理者も記載する。</a:t>
            </a:r>
            <a:endParaRPr kumimoji="1" lang="en-US" altLang="ja-JP" sz="1200" dirty="0">
              <a:solidFill>
                <a:srgbClr val="7030A0"/>
              </a:solidFill>
            </a:endParaRPr>
          </a:p>
          <a:p>
            <a:pPr marL="171450" indent="-171450">
              <a:buFont typeface="Arial" panose="020B0604020202020204" pitchFamily="34" charset="0"/>
              <a:buChar char="•"/>
            </a:pPr>
            <a:r>
              <a:rPr kumimoji="1" lang="ja-JP" altLang="en-US" sz="1200" dirty="0">
                <a:solidFill>
                  <a:srgbClr val="7030A0"/>
                </a:solidFill>
              </a:rPr>
              <a:t>初回でユースケースを抽出できなくても、行動シナリオ（業務フロー）を検討しながら追記していく。</a:t>
            </a:r>
          </a:p>
        </p:txBody>
      </p:sp>
    </p:spTree>
    <p:extLst>
      <p:ext uri="{BB962C8B-B14F-4D97-AF65-F5344CB8AC3E}">
        <p14:creationId xmlns:p14="http://schemas.microsoft.com/office/powerpoint/2010/main" val="2770112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雲 66">
            <a:extLst>
              <a:ext uri="{FF2B5EF4-FFF2-40B4-BE49-F238E27FC236}">
                <a16:creationId xmlns:a16="http://schemas.microsoft.com/office/drawing/2014/main" id="{9EBB579C-DC48-AF43-13AD-47BD66D2F829}"/>
              </a:ext>
            </a:extLst>
          </p:cNvPr>
          <p:cNvSpPr/>
          <p:nvPr/>
        </p:nvSpPr>
        <p:spPr>
          <a:xfrm>
            <a:off x="4007768" y="3091501"/>
            <a:ext cx="6496381" cy="2395743"/>
          </a:xfrm>
          <a:prstGeom prst="cloud">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2" name="雲 11">
            <a:extLst>
              <a:ext uri="{FF2B5EF4-FFF2-40B4-BE49-F238E27FC236}">
                <a16:creationId xmlns:a16="http://schemas.microsoft.com/office/drawing/2014/main" id="{008666C4-38CC-085C-F2BC-4042B6412EF8}"/>
              </a:ext>
            </a:extLst>
          </p:cNvPr>
          <p:cNvSpPr/>
          <p:nvPr/>
        </p:nvSpPr>
        <p:spPr>
          <a:xfrm>
            <a:off x="9336360" y="1829298"/>
            <a:ext cx="2448272" cy="1186217"/>
          </a:xfrm>
          <a:prstGeom prst="cloud">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D2ACD21-AE92-4C00-26C7-DC501873A26B}"/>
              </a:ext>
            </a:extLst>
          </p:cNvPr>
          <p:cNvSpPr>
            <a:spLocks noGrp="1"/>
          </p:cNvSpPr>
          <p:nvPr>
            <p:ph type="title"/>
          </p:nvPr>
        </p:nvSpPr>
        <p:spPr/>
        <p:txBody>
          <a:bodyPr/>
          <a:lstStyle/>
          <a:p>
            <a:r>
              <a:rPr kumimoji="1" lang="ja-JP" altLang="en-US" dirty="0"/>
              <a:t>アーキテクチャ</a:t>
            </a:r>
          </a:p>
        </p:txBody>
      </p:sp>
      <p:sp>
        <p:nvSpPr>
          <p:cNvPr id="4" name="スライド番号プレースホルダー 3">
            <a:extLst>
              <a:ext uri="{FF2B5EF4-FFF2-40B4-BE49-F238E27FC236}">
                <a16:creationId xmlns:a16="http://schemas.microsoft.com/office/drawing/2014/main" id="{DA63EAEC-2712-9563-C85E-E44F97D42F0F}"/>
              </a:ext>
            </a:extLst>
          </p:cNvPr>
          <p:cNvSpPr>
            <a:spLocks noGrp="1"/>
          </p:cNvSpPr>
          <p:nvPr>
            <p:ph type="sldNum" sz="quarter" idx="12"/>
          </p:nvPr>
        </p:nvSpPr>
        <p:spPr/>
        <p:txBody>
          <a:bodyPr/>
          <a:lstStyle/>
          <a:p>
            <a:fld id="{A49DFD55-3C28-40EF-9E31-A92D2E4017FF}" type="slidenum">
              <a:rPr lang="en-US" altLang="ja-JP" smtClean="0"/>
              <a:pPr/>
              <a:t>4</a:t>
            </a:fld>
            <a:endParaRPr lang="en-US" altLang="en-US" dirty="0"/>
          </a:p>
        </p:txBody>
      </p:sp>
      <p:pic>
        <p:nvPicPr>
          <p:cNvPr id="6" name="図 5" descr="モニター画面に映る文字&#10;&#10;中程度の精度で自動的に生成された説明">
            <a:extLst>
              <a:ext uri="{FF2B5EF4-FFF2-40B4-BE49-F238E27FC236}">
                <a16:creationId xmlns:a16="http://schemas.microsoft.com/office/drawing/2014/main" id="{539DC3F7-CB13-8A37-53D4-D1BCE1F9B2FD}"/>
              </a:ext>
            </a:extLst>
          </p:cNvPr>
          <p:cNvPicPr>
            <a:picLocks noChangeAspect="1"/>
          </p:cNvPicPr>
          <p:nvPr/>
        </p:nvPicPr>
        <p:blipFill rotWithShape="1">
          <a:blip r:embed="rId2"/>
          <a:srcRect l="15485" r="15485"/>
          <a:stretch/>
        </p:blipFill>
        <p:spPr>
          <a:xfrm>
            <a:off x="3110420" y="2451731"/>
            <a:ext cx="753332" cy="1091297"/>
          </a:xfrm>
          <a:prstGeom prst="rect">
            <a:avLst/>
          </a:prstGeom>
        </p:spPr>
      </p:pic>
      <p:pic>
        <p:nvPicPr>
          <p:cNvPr id="8" name="グラフィックス 7" descr="データベース 単色塗りつぶし">
            <a:extLst>
              <a:ext uri="{FF2B5EF4-FFF2-40B4-BE49-F238E27FC236}">
                <a16:creationId xmlns:a16="http://schemas.microsoft.com/office/drawing/2014/main" id="{AC4803BD-F697-0E35-95D5-978B10D5493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8333" r="8333"/>
          <a:stretch/>
        </p:blipFill>
        <p:spPr>
          <a:xfrm>
            <a:off x="10272464" y="1997151"/>
            <a:ext cx="720080" cy="864096"/>
          </a:xfrm>
          <a:prstGeom prst="rect">
            <a:avLst/>
          </a:prstGeom>
        </p:spPr>
      </p:pic>
      <p:sp>
        <p:nvSpPr>
          <p:cNvPr id="13" name="テキスト ボックス 12">
            <a:extLst>
              <a:ext uri="{FF2B5EF4-FFF2-40B4-BE49-F238E27FC236}">
                <a16:creationId xmlns:a16="http://schemas.microsoft.com/office/drawing/2014/main" id="{1BBC9A22-EFFC-5315-39A7-C70F2C127BD6}"/>
              </a:ext>
            </a:extLst>
          </p:cNvPr>
          <p:cNvSpPr txBox="1"/>
          <p:nvPr/>
        </p:nvSpPr>
        <p:spPr>
          <a:xfrm>
            <a:off x="9893952" y="2875211"/>
            <a:ext cx="1510350" cy="307777"/>
          </a:xfrm>
          <a:prstGeom prst="rect">
            <a:avLst/>
          </a:prstGeom>
          <a:noFill/>
        </p:spPr>
        <p:txBody>
          <a:bodyPr wrap="none" rtlCol="0">
            <a:spAutoFit/>
          </a:bodyPr>
          <a:lstStyle/>
          <a:p>
            <a:pPr algn="ctr"/>
            <a:r>
              <a:rPr kumimoji="1" lang="en-US" altLang="ja-JP" sz="1400" dirty="0"/>
              <a:t>MongoDB Atlas</a:t>
            </a:r>
            <a:endParaRPr kumimoji="1" lang="ja-JP" altLang="en-US" sz="1400" dirty="0"/>
          </a:p>
        </p:txBody>
      </p:sp>
      <p:sp>
        <p:nvSpPr>
          <p:cNvPr id="16" name="テキスト ボックス 15">
            <a:extLst>
              <a:ext uri="{FF2B5EF4-FFF2-40B4-BE49-F238E27FC236}">
                <a16:creationId xmlns:a16="http://schemas.microsoft.com/office/drawing/2014/main" id="{E5B710DC-32D4-BE22-C3F2-56CA704C5F4F}"/>
              </a:ext>
            </a:extLst>
          </p:cNvPr>
          <p:cNvSpPr txBox="1"/>
          <p:nvPr/>
        </p:nvSpPr>
        <p:spPr>
          <a:xfrm>
            <a:off x="10381837" y="1656776"/>
            <a:ext cx="457176" cy="307777"/>
          </a:xfrm>
          <a:prstGeom prst="rect">
            <a:avLst/>
          </a:prstGeom>
          <a:solidFill>
            <a:schemeClr val="bg1">
              <a:lumMod val="95000"/>
            </a:schemeClr>
          </a:solidFill>
        </p:spPr>
        <p:txBody>
          <a:bodyPr wrap="none" rtlCol="0">
            <a:spAutoFit/>
          </a:bodyPr>
          <a:lstStyle/>
          <a:p>
            <a:pPr algn="ctr"/>
            <a:r>
              <a:rPr kumimoji="1" lang="en-US" altLang="ja-JP" sz="1400" b="1" dirty="0"/>
              <a:t>DB</a:t>
            </a:r>
            <a:endParaRPr kumimoji="1" lang="ja-JP" altLang="en-US" sz="1400" b="1" dirty="0"/>
          </a:p>
        </p:txBody>
      </p:sp>
      <p:cxnSp>
        <p:nvCxnSpPr>
          <p:cNvPr id="22" name="コネクタ: 曲線 21">
            <a:extLst>
              <a:ext uri="{FF2B5EF4-FFF2-40B4-BE49-F238E27FC236}">
                <a16:creationId xmlns:a16="http://schemas.microsoft.com/office/drawing/2014/main" id="{FB83D0DA-8C37-9B67-EDFD-0B01A4F8E154}"/>
              </a:ext>
            </a:extLst>
          </p:cNvPr>
          <p:cNvCxnSpPr>
            <a:cxnSpLocks/>
            <a:stCxn id="58" idx="3"/>
            <a:endCxn id="8" idx="1"/>
          </p:cNvCxnSpPr>
          <p:nvPr/>
        </p:nvCxnSpPr>
        <p:spPr>
          <a:xfrm flipV="1">
            <a:off x="9496038" y="2429199"/>
            <a:ext cx="776426" cy="1996563"/>
          </a:xfrm>
          <a:prstGeom prst="curvedConnector3">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29" name="コネクタ: 曲線 28">
            <a:extLst>
              <a:ext uri="{FF2B5EF4-FFF2-40B4-BE49-F238E27FC236}">
                <a16:creationId xmlns:a16="http://schemas.microsoft.com/office/drawing/2014/main" id="{CB2C3320-E0D5-6C8D-492A-D44E0A2F453C}"/>
              </a:ext>
            </a:extLst>
          </p:cNvPr>
          <p:cNvCxnSpPr>
            <a:cxnSpLocks/>
            <a:endCxn id="60" idx="1"/>
          </p:cNvCxnSpPr>
          <p:nvPr/>
        </p:nvCxnSpPr>
        <p:spPr>
          <a:xfrm>
            <a:off x="3791744" y="2973321"/>
            <a:ext cx="1229803" cy="1452441"/>
          </a:xfrm>
          <a:prstGeom prst="curvedConnector3">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pic>
        <p:nvPicPr>
          <p:cNvPr id="33" name="グラフィックス 32" descr="ユーザー 単色塗りつぶし">
            <a:extLst>
              <a:ext uri="{FF2B5EF4-FFF2-40B4-BE49-F238E27FC236}">
                <a16:creationId xmlns:a16="http://schemas.microsoft.com/office/drawing/2014/main" id="{C825C0CA-AD15-1B6D-C878-31CB3B11212E}"/>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11248" r="11248"/>
          <a:stretch/>
        </p:blipFill>
        <p:spPr>
          <a:xfrm>
            <a:off x="438705" y="2354724"/>
            <a:ext cx="708692" cy="914400"/>
          </a:xfrm>
          <a:prstGeom prst="rect">
            <a:avLst/>
          </a:prstGeom>
        </p:spPr>
      </p:pic>
      <p:sp>
        <p:nvSpPr>
          <p:cNvPr id="34" name="テキスト ボックス 33">
            <a:extLst>
              <a:ext uri="{FF2B5EF4-FFF2-40B4-BE49-F238E27FC236}">
                <a16:creationId xmlns:a16="http://schemas.microsoft.com/office/drawing/2014/main" id="{B03BE098-3397-C97A-C340-7FD77E3B4C74}"/>
              </a:ext>
            </a:extLst>
          </p:cNvPr>
          <p:cNvSpPr txBox="1"/>
          <p:nvPr/>
        </p:nvSpPr>
        <p:spPr>
          <a:xfrm>
            <a:off x="407368" y="3213845"/>
            <a:ext cx="771365" cy="307777"/>
          </a:xfrm>
          <a:prstGeom prst="rect">
            <a:avLst/>
          </a:prstGeom>
          <a:noFill/>
        </p:spPr>
        <p:txBody>
          <a:bodyPr wrap="none" rtlCol="0">
            <a:spAutoFit/>
          </a:bodyPr>
          <a:lstStyle/>
          <a:p>
            <a:pPr algn="ctr"/>
            <a:r>
              <a:rPr kumimoji="1" lang="ja-JP" altLang="en-US" sz="1400" dirty="0"/>
              <a:t>ユーザー</a:t>
            </a:r>
          </a:p>
        </p:txBody>
      </p:sp>
      <p:sp>
        <p:nvSpPr>
          <p:cNvPr id="35" name="フローチャート: 準備 34">
            <a:extLst>
              <a:ext uri="{FF2B5EF4-FFF2-40B4-BE49-F238E27FC236}">
                <a16:creationId xmlns:a16="http://schemas.microsoft.com/office/drawing/2014/main" id="{0AE2238D-3757-04EB-84ED-B29BBF81C07B}"/>
              </a:ext>
            </a:extLst>
          </p:cNvPr>
          <p:cNvSpPr/>
          <p:nvPr/>
        </p:nvSpPr>
        <p:spPr>
          <a:xfrm>
            <a:off x="1631504" y="2605699"/>
            <a:ext cx="1147832" cy="645446"/>
          </a:xfrm>
          <a:prstGeom prst="flowChartPreparation">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rPr>
              <a:t>タッチパネル操作</a:t>
            </a:r>
          </a:p>
        </p:txBody>
      </p:sp>
      <p:cxnSp>
        <p:nvCxnSpPr>
          <p:cNvPr id="36" name="コネクタ: 曲線 35">
            <a:extLst>
              <a:ext uri="{FF2B5EF4-FFF2-40B4-BE49-F238E27FC236}">
                <a16:creationId xmlns:a16="http://schemas.microsoft.com/office/drawing/2014/main" id="{4C8A44D4-36B7-9B80-AF0B-534458406803}"/>
              </a:ext>
            </a:extLst>
          </p:cNvPr>
          <p:cNvCxnSpPr>
            <a:cxnSpLocks/>
            <a:stCxn id="33" idx="3"/>
            <a:endCxn id="35" idx="1"/>
          </p:cNvCxnSpPr>
          <p:nvPr/>
        </p:nvCxnSpPr>
        <p:spPr>
          <a:xfrm>
            <a:off x="1147397" y="2811924"/>
            <a:ext cx="484107" cy="116498"/>
          </a:xfrm>
          <a:prstGeom prst="curvedConnector3">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1" name="コネクタ: 曲線 40">
            <a:extLst>
              <a:ext uri="{FF2B5EF4-FFF2-40B4-BE49-F238E27FC236}">
                <a16:creationId xmlns:a16="http://schemas.microsoft.com/office/drawing/2014/main" id="{E9CDA420-F20A-4045-2908-EBC9EE6A1A5B}"/>
              </a:ext>
            </a:extLst>
          </p:cNvPr>
          <p:cNvCxnSpPr>
            <a:cxnSpLocks/>
            <a:stCxn id="35" idx="3"/>
            <a:endCxn id="6" idx="1"/>
          </p:cNvCxnSpPr>
          <p:nvPr/>
        </p:nvCxnSpPr>
        <p:spPr>
          <a:xfrm>
            <a:off x="2779336" y="2928422"/>
            <a:ext cx="331084" cy="68958"/>
          </a:xfrm>
          <a:prstGeom prst="curved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49" name="図 48" descr="アイコン が含まれている画像&#10;&#10;自動的に生成された説明">
            <a:extLst>
              <a:ext uri="{FF2B5EF4-FFF2-40B4-BE49-F238E27FC236}">
                <a16:creationId xmlns:a16="http://schemas.microsoft.com/office/drawing/2014/main" id="{A29E0FA9-F958-2BE2-168F-D4EBA5D65A41}"/>
              </a:ext>
            </a:extLst>
          </p:cNvPr>
          <p:cNvPicPr>
            <a:picLocks noChangeAspect="1"/>
          </p:cNvPicPr>
          <p:nvPr/>
        </p:nvPicPr>
        <p:blipFill>
          <a:blip r:embed="rId7"/>
          <a:stretch>
            <a:fillRect/>
          </a:stretch>
        </p:blipFill>
        <p:spPr>
          <a:xfrm>
            <a:off x="6788565" y="2870897"/>
            <a:ext cx="747595" cy="747595"/>
          </a:xfrm>
          <a:prstGeom prst="rect">
            <a:avLst/>
          </a:prstGeom>
        </p:spPr>
      </p:pic>
      <p:sp>
        <p:nvSpPr>
          <p:cNvPr id="50" name="テキスト ボックス 49">
            <a:extLst>
              <a:ext uri="{FF2B5EF4-FFF2-40B4-BE49-F238E27FC236}">
                <a16:creationId xmlns:a16="http://schemas.microsoft.com/office/drawing/2014/main" id="{CDECDDBD-0CDA-BE21-E5C8-39E49A8D3DA0}"/>
              </a:ext>
            </a:extLst>
          </p:cNvPr>
          <p:cNvSpPr txBox="1"/>
          <p:nvPr/>
        </p:nvSpPr>
        <p:spPr>
          <a:xfrm>
            <a:off x="7930334" y="4819471"/>
            <a:ext cx="1416926" cy="307777"/>
          </a:xfrm>
          <a:prstGeom prst="rect">
            <a:avLst/>
          </a:prstGeom>
          <a:noFill/>
        </p:spPr>
        <p:txBody>
          <a:bodyPr wrap="none" rtlCol="0">
            <a:spAutoFit/>
          </a:bodyPr>
          <a:lstStyle/>
          <a:p>
            <a:pPr algn="ctr"/>
            <a:r>
              <a:rPr kumimoji="1" lang="en-US" altLang="ja-JP" sz="1400" dirty="0" err="1"/>
              <a:t>Appolo</a:t>
            </a:r>
            <a:r>
              <a:rPr kumimoji="1" lang="en-US" altLang="ja-JP" sz="1400" dirty="0"/>
              <a:t> Server</a:t>
            </a:r>
            <a:endParaRPr kumimoji="1" lang="ja-JP" altLang="en-US" sz="1400" dirty="0"/>
          </a:p>
        </p:txBody>
      </p:sp>
      <p:sp>
        <p:nvSpPr>
          <p:cNvPr id="51" name="正方形/長方形 50">
            <a:extLst>
              <a:ext uri="{FF2B5EF4-FFF2-40B4-BE49-F238E27FC236}">
                <a16:creationId xmlns:a16="http://schemas.microsoft.com/office/drawing/2014/main" id="{70109F04-9661-B9A4-3F42-0BD4CCFEE375}"/>
              </a:ext>
            </a:extLst>
          </p:cNvPr>
          <p:cNvSpPr/>
          <p:nvPr/>
        </p:nvSpPr>
        <p:spPr>
          <a:xfrm>
            <a:off x="4581022" y="3793272"/>
            <a:ext cx="5328592" cy="172396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pic>
        <p:nvPicPr>
          <p:cNvPr id="55" name="図 54" descr="アイコン&#10;&#10;自動的に生成された説明">
            <a:extLst>
              <a:ext uri="{FF2B5EF4-FFF2-40B4-BE49-F238E27FC236}">
                <a16:creationId xmlns:a16="http://schemas.microsoft.com/office/drawing/2014/main" id="{6E365FA5-B418-63E6-7DB7-3DEC2A4A36EB}"/>
              </a:ext>
            </a:extLst>
          </p:cNvPr>
          <p:cNvPicPr>
            <a:picLocks noChangeAspect="1"/>
          </p:cNvPicPr>
          <p:nvPr/>
        </p:nvPicPr>
        <p:blipFill>
          <a:blip r:embed="rId8"/>
          <a:stretch>
            <a:fillRect/>
          </a:stretch>
        </p:blipFill>
        <p:spPr>
          <a:xfrm>
            <a:off x="7058164" y="4499561"/>
            <a:ext cx="422202" cy="422202"/>
          </a:xfrm>
          <a:prstGeom prst="rect">
            <a:avLst/>
          </a:prstGeom>
        </p:spPr>
      </p:pic>
      <p:sp>
        <p:nvSpPr>
          <p:cNvPr id="58" name="四角形: 角を丸くする 57">
            <a:extLst>
              <a:ext uri="{FF2B5EF4-FFF2-40B4-BE49-F238E27FC236}">
                <a16:creationId xmlns:a16="http://schemas.microsoft.com/office/drawing/2014/main" id="{0A1ACD81-B794-7704-CB99-538D4516C886}"/>
              </a:ext>
            </a:extLst>
          </p:cNvPr>
          <p:cNvSpPr/>
          <p:nvPr/>
        </p:nvSpPr>
        <p:spPr>
          <a:xfrm>
            <a:off x="7793012" y="4114351"/>
            <a:ext cx="1703026" cy="62282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err="1"/>
              <a:t>NestJS</a:t>
            </a:r>
            <a:endParaRPr kumimoji="1" lang="en-US" altLang="ja-JP" sz="1400" dirty="0"/>
          </a:p>
          <a:p>
            <a:pPr algn="ctr"/>
            <a:r>
              <a:rPr kumimoji="1" lang="en-US" altLang="ja-JP" sz="1400" dirty="0"/>
              <a:t>(backend)</a:t>
            </a:r>
            <a:endParaRPr kumimoji="1" lang="ja-JP" altLang="en-US" sz="1400" dirty="0"/>
          </a:p>
        </p:txBody>
      </p:sp>
      <p:sp>
        <p:nvSpPr>
          <p:cNvPr id="59" name="テキスト ボックス 58">
            <a:extLst>
              <a:ext uri="{FF2B5EF4-FFF2-40B4-BE49-F238E27FC236}">
                <a16:creationId xmlns:a16="http://schemas.microsoft.com/office/drawing/2014/main" id="{1745230F-CA6C-7206-A13C-41AC7B5093AF}"/>
              </a:ext>
            </a:extLst>
          </p:cNvPr>
          <p:cNvSpPr txBox="1"/>
          <p:nvPr/>
        </p:nvSpPr>
        <p:spPr>
          <a:xfrm>
            <a:off x="6831742" y="4849120"/>
            <a:ext cx="864980" cy="307777"/>
          </a:xfrm>
          <a:prstGeom prst="rect">
            <a:avLst/>
          </a:prstGeom>
          <a:noFill/>
        </p:spPr>
        <p:txBody>
          <a:bodyPr wrap="none" rtlCol="0">
            <a:spAutoFit/>
          </a:bodyPr>
          <a:lstStyle/>
          <a:p>
            <a:pPr algn="ctr"/>
            <a:r>
              <a:rPr kumimoji="1" lang="en-US" altLang="ja-JP" sz="1400" dirty="0" err="1"/>
              <a:t>Graphql</a:t>
            </a:r>
            <a:endParaRPr kumimoji="1" lang="ja-JP" altLang="en-US" sz="1400" dirty="0"/>
          </a:p>
        </p:txBody>
      </p:sp>
      <p:sp>
        <p:nvSpPr>
          <p:cNvPr id="60" name="四角形: 角を丸くする 59">
            <a:extLst>
              <a:ext uri="{FF2B5EF4-FFF2-40B4-BE49-F238E27FC236}">
                <a16:creationId xmlns:a16="http://schemas.microsoft.com/office/drawing/2014/main" id="{E7C90846-1FFC-155D-CA2E-004EFC153DD0}"/>
              </a:ext>
            </a:extLst>
          </p:cNvPr>
          <p:cNvSpPr/>
          <p:nvPr/>
        </p:nvSpPr>
        <p:spPr>
          <a:xfrm>
            <a:off x="5021547" y="4114351"/>
            <a:ext cx="1703026" cy="62282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t>Next.js</a:t>
            </a:r>
          </a:p>
          <a:p>
            <a:pPr algn="ctr"/>
            <a:r>
              <a:rPr kumimoji="1" lang="en-US" altLang="ja-JP" sz="1400" dirty="0"/>
              <a:t>(frontend)</a:t>
            </a:r>
            <a:endParaRPr kumimoji="1" lang="ja-JP" altLang="en-US" sz="1400" dirty="0"/>
          </a:p>
        </p:txBody>
      </p:sp>
      <p:pic>
        <p:nvPicPr>
          <p:cNvPr id="61" name="図 60">
            <a:extLst>
              <a:ext uri="{FF2B5EF4-FFF2-40B4-BE49-F238E27FC236}">
                <a16:creationId xmlns:a16="http://schemas.microsoft.com/office/drawing/2014/main" id="{3D6B902A-2B36-5C54-D845-C02EE74C507D}"/>
              </a:ext>
            </a:extLst>
          </p:cNvPr>
          <p:cNvPicPr>
            <a:picLocks noChangeAspect="1"/>
          </p:cNvPicPr>
          <p:nvPr/>
        </p:nvPicPr>
        <p:blipFill>
          <a:blip r:embed="rId9"/>
          <a:stretch>
            <a:fillRect/>
          </a:stretch>
        </p:blipFill>
        <p:spPr>
          <a:xfrm>
            <a:off x="9041494" y="3887079"/>
            <a:ext cx="454544" cy="454544"/>
          </a:xfrm>
          <a:prstGeom prst="rect">
            <a:avLst/>
          </a:prstGeom>
        </p:spPr>
      </p:pic>
      <p:cxnSp>
        <p:nvCxnSpPr>
          <p:cNvPr id="62" name="コネクタ: 曲線 61">
            <a:extLst>
              <a:ext uri="{FF2B5EF4-FFF2-40B4-BE49-F238E27FC236}">
                <a16:creationId xmlns:a16="http://schemas.microsoft.com/office/drawing/2014/main" id="{C63E6FB1-9B5B-03CA-7882-823AA88049BC}"/>
              </a:ext>
            </a:extLst>
          </p:cNvPr>
          <p:cNvCxnSpPr>
            <a:cxnSpLocks/>
            <a:stCxn id="60" idx="3"/>
            <a:endCxn id="58" idx="1"/>
          </p:cNvCxnSpPr>
          <p:nvPr/>
        </p:nvCxnSpPr>
        <p:spPr>
          <a:xfrm>
            <a:off x="6724573" y="4425762"/>
            <a:ext cx="1068439" cy="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65" name="テキスト ボックス 64">
            <a:extLst>
              <a:ext uri="{FF2B5EF4-FFF2-40B4-BE49-F238E27FC236}">
                <a16:creationId xmlns:a16="http://schemas.microsoft.com/office/drawing/2014/main" id="{6790C5F9-789A-97DC-11AA-E34DE0D76CC5}"/>
              </a:ext>
            </a:extLst>
          </p:cNvPr>
          <p:cNvSpPr txBox="1"/>
          <p:nvPr/>
        </p:nvSpPr>
        <p:spPr>
          <a:xfrm>
            <a:off x="5791802" y="3648480"/>
            <a:ext cx="2696124" cy="307777"/>
          </a:xfrm>
          <a:prstGeom prst="rect">
            <a:avLst/>
          </a:prstGeom>
          <a:solidFill>
            <a:schemeClr val="bg1">
              <a:lumMod val="95000"/>
            </a:schemeClr>
          </a:solidFill>
        </p:spPr>
        <p:txBody>
          <a:bodyPr wrap="none" rtlCol="0">
            <a:spAutoFit/>
          </a:bodyPr>
          <a:lstStyle/>
          <a:p>
            <a:pPr algn="ctr"/>
            <a:r>
              <a:rPr kumimoji="1" lang="en-US" altLang="ja-JP" sz="1400" b="1" dirty="0"/>
              <a:t>Web</a:t>
            </a:r>
            <a:r>
              <a:rPr kumimoji="1" lang="ja-JP" altLang="en-US" sz="1400" b="1" dirty="0"/>
              <a:t>サーバー（</a:t>
            </a:r>
            <a:r>
              <a:rPr kumimoji="1" lang="en-US" altLang="ja-JP" sz="1400" b="1" dirty="0"/>
              <a:t>Render.com</a:t>
            </a:r>
            <a:r>
              <a:rPr kumimoji="1" lang="ja-JP" altLang="en-US" sz="1400" b="1" dirty="0"/>
              <a:t>）</a:t>
            </a:r>
          </a:p>
        </p:txBody>
      </p:sp>
      <p:sp>
        <p:nvSpPr>
          <p:cNvPr id="66" name="テキスト ボックス 65">
            <a:extLst>
              <a:ext uri="{FF2B5EF4-FFF2-40B4-BE49-F238E27FC236}">
                <a16:creationId xmlns:a16="http://schemas.microsoft.com/office/drawing/2014/main" id="{1469FC87-2523-C538-80C3-B3AE98C491BE}"/>
              </a:ext>
            </a:extLst>
          </p:cNvPr>
          <p:cNvSpPr txBox="1"/>
          <p:nvPr/>
        </p:nvSpPr>
        <p:spPr>
          <a:xfrm>
            <a:off x="5211358" y="4819471"/>
            <a:ext cx="1292020" cy="523220"/>
          </a:xfrm>
          <a:prstGeom prst="rect">
            <a:avLst/>
          </a:prstGeom>
          <a:noFill/>
        </p:spPr>
        <p:txBody>
          <a:bodyPr wrap="none" rtlCol="0">
            <a:spAutoFit/>
          </a:bodyPr>
          <a:lstStyle/>
          <a:p>
            <a:pPr algn="ctr"/>
            <a:r>
              <a:rPr kumimoji="1" lang="en-US" altLang="ja-JP" sz="1400" dirty="0"/>
              <a:t>SSG</a:t>
            </a:r>
          </a:p>
          <a:p>
            <a:pPr algn="ctr"/>
            <a:r>
              <a:rPr kumimoji="1" lang="en-US" altLang="ja-JP" sz="1400" dirty="0"/>
              <a:t>Tailwind CSS</a:t>
            </a:r>
            <a:endParaRPr kumimoji="1" lang="ja-JP" altLang="en-US" sz="1400" dirty="0"/>
          </a:p>
        </p:txBody>
      </p:sp>
      <p:sp>
        <p:nvSpPr>
          <p:cNvPr id="72" name="正方形/長方形 71">
            <a:extLst>
              <a:ext uri="{FF2B5EF4-FFF2-40B4-BE49-F238E27FC236}">
                <a16:creationId xmlns:a16="http://schemas.microsoft.com/office/drawing/2014/main" id="{6AECE9BC-CBB6-957F-B337-DAF3785CA328}"/>
              </a:ext>
            </a:extLst>
          </p:cNvPr>
          <p:cNvSpPr/>
          <p:nvPr/>
        </p:nvSpPr>
        <p:spPr>
          <a:xfrm>
            <a:off x="8536200" y="244314"/>
            <a:ext cx="3472528" cy="812501"/>
          </a:xfrm>
          <a:prstGeom prst="rect">
            <a:avLst/>
          </a:prstGeom>
          <a:solidFill>
            <a:schemeClr val="bg1">
              <a:lumMod val="95000"/>
            </a:schemeClr>
          </a:solidFill>
          <a:ln>
            <a:solidFill>
              <a:srgbClr val="7030A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kumimoji="1" lang="ja-JP" altLang="en-US" sz="1200" b="1" dirty="0">
                <a:solidFill>
                  <a:srgbClr val="7030A0"/>
                </a:solidFill>
              </a:rPr>
              <a:t>メモ</a:t>
            </a:r>
            <a:endParaRPr kumimoji="1" lang="en-US" altLang="ja-JP" sz="1200" b="1" dirty="0">
              <a:solidFill>
                <a:srgbClr val="7030A0"/>
              </a:solidFill>
            </a:endParaRPr>
          </a:p>
          <a:p>
            <a:pPr marL="171450" indent="-171450">
              <a:buFont typeface="Arial" panose="020B0604020202020204" pitchFamily="34" charset="0"/>
              <a:buChar char="•"/>
            </a:pPr>
            <a:r>
              <a:rPr kumimoji="1" lang="ja-JP" altLang="en-US" sz="1200" dirty="0">
                <a:solidFill>
                  <a:srgbClr val="7030A0"/>
                </a:solidFill>
              </a:rPr>
              <a:t>ユーザー操作、利用機器を記載する。</a:t>
            </a:r>
            <a:endParaRPr kumimoji="1" lang="en-US" altLang="ja-JP" sz="1200" dirty="0">
              <a:solidFill>
                <a:srgbClr val="7030A0"/>
              </a:solidFill>
            </a:endParaRPr>
          </a:p>
          <a:p>
            <a:pPr marL="171450" indent="-171450">
              <a:buFont typeface="Arial" panose="020B0604020202020204" pitchFamily="34" charset="0"/>
              <a:buChar char="•"/>
            </a:pPr>
            <a:r>
              <a:rPr kumimoji="1" lang="ja-JP" altLang="en-US" sz="1200" dirty="0">
                <a:solidFill>
                  <a:srgbClr val="7030A0"/>
                </a:solidFill>
              </a:rPr>
              <a:t>実装する技術（フレームワークも含む）も記載する。</a:t>
            </a:r>
          </a:p>
        </p:txBody>
      </p:sp>
      <p:sp>
        <p:nvSpPr>
          <p:cNvPr id="73" name="テキスト ボックス 72">
            <a:extLst>
              <a:ext uri="{FF2B5EF4-FFF2-40B4-BE49-F238E27FC236}">
                <a16:creationId xmlns:a16="http://schemas.microsoft.com/office/drawing/2014/main" id="{51C83F18-D4DD-19AC-0A6B-6D4EA1EB94EC}"/>
              </a:ext>
            </a:extLst>
          </p:cNvPr>
          <p:cNvSpPr txBox="1"/>
          <p:nvPr/>
        </p:nvSpPr>
        <p:spPr>
          <a:xfrm>
            <a:off x="3178322" y="3595927"/>
            <a:ext cx="625491" cy="307777"/>
          </a:xfrm>
          <a:prstGeom prst="rect">
            <a:avLst/>
          </a:prstGeom>
          <a:noFill/>
        </p:spPr>
        <p:txBody>
          <a:bodyPr wrap="none" rtlCol="0">
            <a:spAutoFit/>
          </a:bodyPr>
          <a:lstStyle/>
          <a:p>
            <a:pPr algn="ctr"/>
            <a:r>
              <a:rPr kumimoji="1" lang="ja-JP" altLang="en-US" sz="1400" dirty="0"/>
              <a:t>スマホ</a:t>
            </a:r>
          </a:p>
        </p:txBody>
      </p:sp>
    </p:spTree>
    <p:extLst>
      <p:ext uri="{BB962C8B-B14F-4D97-AF65-F5344CB8AC3E}">
        <p14:creationId xmlns:p14="http://schemas.microsoft.com/office/powerpoint/2010/main" val="3526992763"/>
      </p:ext>
    </p:extLst>
  </p:cSld>
  <p:clrMapOvr>
    <a:masterClrMapping/>
  </p:clrMapOvr>
</p:sld>
</file>

<file path=ppt/theme/theme1.xml><?xml version="1.0" encoding="utf-8"?>
<a:theme xmlns:a="http://schemas.openxmlformats.org/drawingml/2006/main" name="Office テーマ">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977040_TF67328976_Win32" id="{830A42DA-018F-4645-B7D2-8CE78EAAC9EE}" vid="{888EFAAE-60B0-46A7-92DC-B3C7AF0585D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eiryo UI" panose="020F0302020204030204"/>
        <a:ea typeface=""/>
        <a:cs typeface=""/>
        <a:font script="Jpan" typeface="Meiryo UI"/>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eiryo UI" panose="020F0502020204030204"/>
        <a:ea typeface=""/>
        <a:cs typeface=""/>
        <a:font script="Jpan" typeface="Meiryo UI"/>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eiryo UI" panose="020F0302020204030204"/>
        <a:ea typeface=""/>
        <a:cs typeface=""/>
        <a:font script="Jpan" typeface="Meiryo UI"/>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eiryo UI" panose="020F0502020204030204"/>
        <a:ea typeface=""/>
        <a:cs typeface=""/>
        <a:font script="Jpan" typeface="Meiryo UI"/>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{64E3EE7B-3183-4530-8E79-5364141937E6}tf67328976_win32</Template>
  <TotalTime>79</TotalTime>
  <Words>219</Words>
  <Application>Microsoft Office PowerPoint</Application>
  <PresentationFormat>ワイド画面</PresentationFormat>
  <Paragraphs>57</Paragraphs>
  <Slides>4</Slides>
  <Notes>1</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vt:i4>
      </vt:variant>
    </vt:vector>
  </HeadingPairs>
  <TitlesOfParts>
    <vt:vector size="7" baseType="lpstr">
      <vt:lpstr>Meiryo UI</vt:lpstr>
      <vt:lpstr>Arial</vt:lpstr>
      <vt:lpstr>Office テーマ</vt:lpstr>
      <vt:lpstr>タスク管理システム 全体像 v1.0</vt:lpstr>
      <vt:lpstr>概要</vt:lpstr>
      <vt:lpstr>全体像（ユースケース）</vt:lpstr>
      <vt:lpstr>アーキテクチャ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Atman</dc:creator>
  <cp:lastModifiedBy>Atman</cp:lastModifiedBy>
  <cp:revision>3</cp:revision>
  <dcterms:created xsi:type="dcterms:W3CDTF">2024-06-27T13:00:36Z</dcterms:created>
  <dcterms:modified xsi:type="dcterms:W3CDTF">2024-06-27T14:19:49Z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