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2F2F2"/>
    <a:srgbClr val="CC99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2024/7/7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555169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850" y="3329790"/>
            <a:ext cx="7000681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タスク管理システム ラフスケッチ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EC25EC3-18C0-A3D9-DE1D-AF989D0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3700"/>
          </a:xfrm>
        </p:spPr>
        <p:txBody>
          <a:bodyPr/>
          <a:lstStyle/>
          <a:p>
            <a:r>
              <a:rPr lang="ja-JP" altLang="en-US" dirty="0"/>
              <a:t>改定履歴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0FF2A-7905-DAB9-7B62-28ABD055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ADAFE84-6BBE-263B-2CF2-C898935D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4576"/>
              </p:ext>
            </p:extLst>
          </p:nvPr>
        </p:nvGraphicFramePr>
        <p:xfrm>
          <a:off x="830018" y="1268760"/>
          <a:ext cx="10536453" cy="259588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520904818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1537818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8492706"/>
                    </a:ext>
                  </a:extLst>
                </a:gridCol>
                <a:gridCol w="2289657">
                  <a:extLst>
                    <a:ext uri="{9D8B030D-6E8A-4147-A177-3AD203B41FA5}">
                      <a16:colId xmlns:a16="http://schemas.microsoft.com/office/drawing/2014/main" val="916804057"/>
                    </a:ext>
                  </a:extLst>
                </a:gridCol>
                <a:gridCol w="4118343">
                  <a:extLst>
                    <a:ext uri="{9D8B030D-6E8A-4147-A177-3AD203B41FA5}">
                      <a16:colId xmlns:a16="http://schemas.microsoft.com/office/drawing/2014/main" val="24185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Ver.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改訂箇所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2024/06/30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xxx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4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7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[SC-010]</a:t>
            </a:r>
            <a:r>
              <a:rPr kumimoji="1" lang="ja-JP" altLang="en-US" dirty="0"/>
              <a:t>アカウント作成画面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information to create an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Create an account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Already have an account? </a:t>
            </a:r>
            <a:r>
              <a:rPr kumimoji="1" lang="en-US" altLang="ja-JP" sz="1200" u="sng" dirty="0"/>
              <a:t>Login</a:t>
            </a:r>
            <a:endParaRPr kumimoji="1" lang="ja-JP" altLang="en-US" sz="12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56F58-1FA0-BD08-D1B2-8EB8CB053573}"/>
              </a:ext>
            </a:extLst>
          </p:cNvPr>
          <p:cNvSpPr txBox="1"/>
          <p:nvPr/>
        </p:nvSpPr>
        <p:spPr>
          <a:xfrm>
            <a:off x="2423592" y="3242725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【1】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DA27A8-26D8-3B0B-49A2-61366847DB3B}"/>
              </a:ext>
            </a:extLst>
          </p:cNvPr>
          <p:cNvSpPr txBox="1"/>
          <p:nvPr/>
        </p:nvSpPr>
        <p:spPr>
          <a:xfrm>
            <a:off x="2423592" y="4198819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【2】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C973D-D6A3-AC6B-FF0B-273120FCD95F}"/>
              </a:ext>
            </a:extLst>
          </p:cNvPr>
          <p:cNvSpPr txBox="1"/>
          <p:nvPr/>
        </p:nvSpPr>
        <p:spPr>
          <a:xfrm>
            <a:off x="3791744" y="5063061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【3】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62E2B4-7912-9A87-E524-8E6D3B5E4ADB}"/>
              </a:ext>
            </a:extLst>
          </p:cNvPr>
          <p:cNvSpPr txBox="1"/>
          <p:nvPr/>
        </p:nvSpPr>
        <p:spPr>
          <a:xfrm>
            <a:off x="4173632" y="5600269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【4】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80295E-43CC-73E8-2416-DF667CE8ADDB}"/>
              </a:ext>
            </a:extLst>
          </p:cNvPr>
          <p:cNvSpPr txBox="1"/>
          <p:nvPr/>
        </p:nvSpPr>
        <p:spPr>
          <a:xfrm>
            <a:off x="5519936" y="1397967"/>
            <a:ext cx="4753224" cy="954107"/>
          </a:xfrm>
          <a:prstGeom prst="rect">
            <a:avLst/>
          </a:prstGeom>
          <a:solidFill>
            <a:srgbClr val="FFFF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【1】</a:t>
            </a:r>
            <a:r>
              <a:rPr kumimoji="1" lang="ja-JP" altLang="en-US" sz="1400" dirty="0"/>
              <a:t>ユーザー名</a:t>
            </a:r>
            <a:endParaRPr kumimoji="1" lang="en-US" altLang="ja-JP" sz="1400" dirty="0"/>
          </a:p>
          <a:p>
            <a:r>
              <a:rPr kumimoji="1" lang="en-US" altLang="ja-JP" sz="1400" dirty="0"/>
              <a:t>【2】</a:t>
            </a:r>
            <a:r>
              <a:rPr kumimoji="1" lang="ja-JP" altLang="en-US" sz="1400" dirty="0"/>
              <a:t>パスワード</a:t>
            </a:r>
            <a:endParaRPr kumimoji="1" lang="en-US" altLang="ja-JP" sz="1400" dirty="0"/>
          </a:p>
          <a:p>
            <a:r>
              <a:rPr kumimoji="1" lang="en-US" altLang="ja-JP" sz="1400" dirty="0"/>
              <a:t>【3】</a:t>
            </a:r>
            <a:r>
              <a:rPr kumimoji="1" lang="ja-JP" altLang="en-US" sz="1400" dirty="0"/>
              <a:t>「アカウント作成」ボタン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【4】</a:t>
            </a:r>
            <a:r>
              <a:rPr kumimoji="1" lang="ja-JP" altLang="en-US" sz="1400" dirty="0"/>
              <a:t>「</a:t>
            </a:r>
            <a:r>
              <a:rPr kumimoji="1" lang="en-US" altLang="ja-JP" sz="1400" dirty="0"/>
              <a:t>Login</a:t>
            </a:r>
            <a:r>
              <a:rPr kumimoji="1" lang="ja-JP" altLang="en-US" sz="1400" dirty="0"/>
              <a:t>」リンク</a:t>
            </a:r>
            <a:r>
              <a:rPr kumimoji="1" lang="en-US" altLang="ja-JP" sz="1400" dirty="0"/>
              <a:t>		</a:t>
            </a:r>
            <a:r>
              <a:rPr kumimoji="1" lang="ja-JP" altLang="en-US" sz="1400" dirty="0"/>
              <a:t>ログイン画面に遷移する。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353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[SC-020]</a:t>
            </a:r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username below to login to your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Login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Don’t have an account? </a:t>
            </a:r>
            <a:r>
              <a:rPr kumimoji="1" lang="en-US" altLang="ja-JP" sz="1200" u="sng" dirty="0"/>
              <a:t>Sign up</a:t>
            </a:r>
            <a:endParaRPr kumimoji="1" lang="ja-JP" altLang="en-US" sz="12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9A251-4564-349F-AC65-D60C6323AD02}"/>
              </a:ext>
            </a:extLst>
          </p:cNvPr>
          <p:cNvSpPr txBox="1"/>
          <p:nvPr/>
        </p:nvSpPr>
        <p:spPr>
          <a:xfrm>
            <a:off x="2423592" y="3242725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【1】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A0F7CC-394E-7F7C-6A4C-980E5165FB5D}"/>
              </a:ext>
            </a:extLst>
          </p:cNvPr>
          <p:cNvSpPr txBox="1"/>
          <p:nvPr/>
        </p:nvSpPr>
        <p:spPr>
          <a:xfrm>
            <a:off x="2423592" y="4198819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【2】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FF413C-0310-CB4C-E582-119BF6918884}"/>
              </a:ext>
            </a:extLst>
          </p:cNvPr>
          <p:cNvSpPr txBox="1"/>
          <p:nvPr/>
        </p:nvSpPr>
        <p:spPr>
          <a:xfrm>
            <a:off x="3791744" y="5063061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【3】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B588A3-85E1-57EB-056E-4CF2BD4F1E3A}"/>
              </a:ext>
            </a:extLst>
          </p:cNvPr>
          <p:cNvSpPr txBox="1"/>
          <p:nvPr/>
        </p:nvSpPr>
        <p:spPr>
          <a:xfrm>
            <a:off x="4173632" y="5600269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【4】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2B9C8C-9469-B21F-561C-6A198C9BBB87}"/>
              </a:ext>
            </a:extLst>
          </p:cNvPr>
          <p:cNvSpPr txBox="1"/>
          <p:nvPr/>
        </p:nvSpPr>
        <p:spPr>
          <a:xfrm>
            <a:off x="5683205" y="1397967"/>
            <a:ext cx="5237331" cy="954107"/>
          </a:xfrm>
          <a:prstGeom prst="rect">
            <a:avLst/>
          </a:prstGeom>
          <a:solidFill>
            <a:srgbClr val="FFFF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【1】</a:t>
            </a:r>
            <a:r>
              <a:rPr kumimoji="1" lang="ja-JP" altLang="en-US" sz="1400" dirty="0"/>
              <a:t>ユーザー名</a:t>
            </a:r>
            <a:endParaRPr kumimoji="1" lang="en-US" altLang="ja-JP" sz="1400" dirty="0"/>
          </a:p>
          <a:p>
            <a:r>
              <a:rPr kumimoji="1" lang="en-US" altLang="ja-JP" sz="1400" dirty="0"/>
              <a:t>【2】</a:t>
            </a:r>
            <a:r>
              <a:rPr kumimoji="1" lang="ja-JP" altLang="en-US" sz="1400" dirty="0"/>
              <a:t>パスワード</a:t>
            </a:r>
            <a:endParaRPr kumimoji="1" lang="en-US" altLang="ja-JP" sz="1400" dirty="0"/>
          </a:p>
          <a:p>
            <a:r>
              <a:rPr kumimoji="1" lang="en-US" altLang="ja-JP" sz="1400" dirty="0"/>
              <a:t>【3】</a:t>
            </a:r>
            <a:r>
              <a:rPr kumimoji="1" lang="ja-JP" altLang="en-US" sz="1400" dirty="0"/>
              <a:t>「ログイン」ボタン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【4】</a:t>
            </a:r>
            <a:r>
              <a:rPr kumimoji="1" lang="ja-JP" altLang="en-US" sz="1400" dirty="0"/>
              <a:t>「</a:t>
            </a:r>
            <a:r>
              <a:rPr kumimoji="1" lang="en-US" altLang="ja-JP" sz="1400" dirty="0"/>
              <a:t>Sign up</a:t>
            </a:r>
            <a:r>
              <a:rPr kumimoji="1" lang="ja-JP" altLang="en-US" sz="1400" dirty="0"/>
              <a:t>」リンク</a:t>
            </a:r>
            <a:r>
              <a:rPr kumimoji="1" lang="en-US" altLang="ja-JP" sz="1400" dirty="0"/>
              <a:t>		</a:t>
            </a:r>
            <a:r>
              <a:rPr kumimoji="1" lang="ja-JP" altLang="en-US" sz="1400" dirty="0"/>
              <a:t>アカウント作成画面に遷移する。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25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9A830-AFDB-E123-5C4F-611E37A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[SC-030]</a:t>
            </a:r>
            <a:r>
              <a:rPr kumimoji="1" lang="ja-JP" altLang="en-US" dirty="0"/>
              <a:t>タスク画面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95959-42FB-DA89-E797-F457B23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5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400458-91EB-C890-5C4F-199E10706F03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68E79A-ACB2-35F2-02A2-F917CA155946}"/>
              </a:ext>
            </a:extLst>
          </p:cNvPr>
          <p:cNvSpPr txBox="1"/>
          <p:nvPr/>
        </p:nvSpPr>
        <p:spPr>
          <a:xfrm>
            <a:off x="1559496" y="2348880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食材を買う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0DE56-0484-32D9-E36C-E6ED5C535809}"/>
              </a:ext>
            </a:extLst>
          </p:cNvPr>
          <p:cNvSpPr txBox="1"/>
          <p:nvPr/>
        </p:nvSpPr>
        <p:spPr>
          <a:xfrm>
            <a:off x="1559496" y="2934162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服を買う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B35695-2E98-CEE5-0706-8169152FC065}"/>
              </a:ext>
            </a:extLst>
          </p:cNvPr>
          <p:cNvSpPr txBox="1"/>
          <p:nvPr/>
        </p:nvSpPr>
        <p:spPr>
          <a:xfrm>
            <a:off x="1559496" y="3519444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家具を買う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8C85D3E6-5AB0-422E-6C25-7BBACDD4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324829"/>
            <a:ext cx="375150" cy="37515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2EA74208-BD04-49FB-23E8-28EC4598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302700"/>
            <a:ext cx="375151" cy="37515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BAAB4E3-AEDA-DFBF-B6DE-D4B54FBD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884803"/>
            <a:ext cx="375150" cy="37515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05CD7C2E-9055-C6CC-BFAC-EDDD2ABB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862674"/>
            <a:ext cx="375151" cy="375151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58DB1C4-246F-DC1A-B15D-C2E9B49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3480015"/>
            <a:ext cx="375150" cy="37515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6215A485-C3E5-115E-033F-1CFE54B1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3457886"/>
            <a:ext cx="375151" cy="375151"/>
          </a:xfrm>
          <a:prstGeom prst="rect">
            <a:avLst/>
          </a:prstGeo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367119DF-C5D7-1DAC-2FAC-AAAAD70B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53" b="90391" l="9253" r="90036">
                        <a14:foregroundMark x1="9253" y1="48754" x2="9253" y2="46975"/>
                        <a14:foregroundMark x1="52669" y1="9253" x2="50178" y2="9609"/>
                        <a14:foregroundMark x1="90036" y1="50534" x2="89680" y2="48754"/>
                        <a14:foregroundMark x1="45552" y1="90391" x2="53381" y2="90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5305" y="5372303"/>
            <a:ext cx="687637" cy="68763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2F7B32-EFC7-325B-709C-1177059A8F45}"/>
              </a:ext>
            </a:extLst>
          </p:cNvPr>
          <p:cNvSpPr/>
          <p:nvPr/>
        </p:nvSpPr>
        <p:spPr>
          <a:xfrm>
            <a:off x="6571059" y="3936180"/>
            <a:ext cx="4392488" cy="230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8D574-D77D-1B6A-7CC9-E1D4A7A7FB67}"/>
              </a:ext>
            </a:extLst>
          </p:cNvPr>
          <p:cNvSpPr txBox="1"/>
          <p:nvPr/>
        </p:nvSpPr>
        <p:spPr>
          <a:xfrm>
            <a:off x="7104656" y="5065792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3F3A2-7F28-9AB9-5CEC-30F07B43645D}"/>
              </a:ext>
            </a:extLst>
          </p:cNvPr>
          <p:cNvSpPr txBox="1"/>
          <p:nvPr/>
        </p:nvSpPr>
        <p:spPr>
          <a:xfrm>
            <a:off x="9534456" y="4997046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Add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B61E0B-9F16-79E5-124E-EFBFAAF9B8C0}"/>
              </a:ext>
            </a:extLst>
          </p:cNvPr>
          <p:cNvSpPr txBox="1"/>
          <p:nvPr/>
        </p:nvSpPr>
        <p:spPr>
          <a:xfrm>
            <a:off x="10352114" y="396073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EC2F76-84F3-72D5-8D05-B0B8F7219CD0}"/>
              </a:ext>
            </a:extLst>
          </p:cNvPr>
          <p:cNvSpPr txBox="1"/>
          <p:nvPr/>
        </p:nvSpPr>
        <p:spPr>
          <a:xfrm>
            <a:off x="1487488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Task List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22576C-23A3-1BF8-B1AB-0B412E4E6DC4}"/>
              </a:ext>
            </a:extLst>
          </p:cNvPr>
          <p:cNvSpPr txBox="1"/>
          <p:nvPr/>
        </p:nvSpPr>
        <p:spPr>
          <a:xfrm>
            <a:off x="7064670" y="4175785"/>
            <a:ext cx="22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task</a:t>
            </a:r>
            <a:endParaRPr kumimoji="1" lang="ja-JP" altLang="en-US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3E7FF11-E07B-4929-7C4F-64A67EE993B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072942" y="5086746"/>
            <a:ext cx="1498117" cy="6293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グラフィックス 8" descr="ユーザー 単色塗りつぶし">
            <a:extLst>
              <a:ext uri="{FF2B5EF4-FFF2-40B4-BE49-F238E27FC236}">
                <a16:creationId xmlns:a16="http://schemas.microsoft.com/office/drawing/2014/main" id="{2BF226E0-8BAF-1304-53D8-E2BAF1949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065" y="1658470"/>
            <a:ext cx="410116" cy="410116"/>
          </a:xfrm>
          <a:prstGeom prst="rect">
            <a:avLst/>
          </a:prstGeom>
        </p:spPr>
      </p:pic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DC268945-42D3-EE13-1CDE-649D436DA73A}"/>
              </a:ext>
            </a:extLst>
          </p:cNvPr>
          <p:cNvSpPr/>
          <p:nvPr/>
        </p:nvSpPr>
        <p:spPr>
          <a:xfrm>
            <a:off x="5807970" y="1202716"/>
            <a:ext cx="2160240" cy="779508"/>
          </a:xfrm>
          <a:prstGeom prst="borderCallout1">
            <a:avLst>
              <a:gd name="adj1" fmla="val 50187"/>
              <a:gd name="adj2" fmla="val -3400"/>
              <a:gd name="adj3" fmla="val 78075"/>
              <a:gd name="adj4" fmla="val -44726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下記アクションを実行可能</a:t>
            </a:r>
            <a:endParaRPr kumimoji="1" lang="en-US" altLang="ja-JP" sz="1200" dirty="0"/>
          </a:p>
          <a:p>
            <a:r>
              <a:rPr kumimoji="1" lang="ja-JP" altLang="en-US" sz="1200" dirty="0"/>
              <a:t>・パスワード変更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946C4F9-9589-28E2-522C-E8FA06947C82}"/>
              </a:ext>
            </a:extLst>
          </p:cNvPr>
          <p:cNvSpPr/>
          <p:nvPr/>
        </p:nvSpPr>
        <p:spPr>
          <a:xfrm>
            <a:off x="4477916" y="1613560"/>
            <a:ext cx="489077" cy="48907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54D6CC-F7AF-BF1A-D43A-7F5C6011140F}"/>
              </a:ext>
            </a:extLst>
          </p:cNvPr>
          <p:cNvSpPr txBox="1"/>
          <p:nvPr/>
        </p:nvSpPr>
        <p:spPr>
          <a:xfrm>
            <a:off x="702821" y="2944291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【1】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74FBAE0C-06E5-1AC5-FD7F-C13288C972E3}"/>
              </a:ext>
            </a:extLst>
          </p:cNvPr>
          <p:cNvSpPr/>
          <p:nvPr/>
        </p:nvSpPr>
        <p:spPr>
          <a:xfrm>
            <a:off x="1228453" y="2161213"/>
            <a:ext cx="331043" cy="191585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77BCE2-3F60-F59A-0B05-BFAE1FDA5142}"/>
              </a:ext>
            </a:extLst>
          </p:cNvPr>
          <p:cNvSpPr txBox="1"/>
          <p:nvPr/>
        </p:nvSpPr>
        <p:spPr>
          <a:xfrm>
            <a:off x="2365355" y="3854597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【2】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F5C5F86-2C36-254F-50FF-5307077E5B22}"/>
              </a:ext>
            </a:extLst>
          </p:cNvPr>
          <p:cNvSpPr txBox="1"/>
          <p:nvPr/>
        </p:nvSpPr>
        <p:spPr>
          <a:xfrm>
            <a:off x="3912097" y="3855165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【3】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6D902B-B1F8-83EC-1CE0-16B1678F2BA3}"/>
              </a:ext>
            </a:extLst>
          </p:cNvPr>
          <p:cNvSpPr txBox="1"/>
          <p:nvPr/>
        </p:nvSpPr>
        <p:spPr>
          <a:xfrm>
            <a:off x="4506585" y="3855165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【4】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33B28E9-F6C0-F97B-519E-0C1DA9CF344D}"/>
              </a:ext>
            </a:extLst>
          </p:cNvPr>
          <p:cNvSpPr txBox="1"/>
          <p:nvPr/>
        </p:nvSpPr>
        <p:spPr>
          <a:xfrm>
            <a:off x="3963947" y="5541270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【5】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D020DE-8C06-95C1-D7E5-A0474F459EB9}"/>
              </a:ext>
            </a:extLst>
          </p:cNvPr>
          <p:cNvSpPr txBox="1"/>
          <p:nvPr/>
        </p:nvSpPr>
        <p:spPr>
          <a:xfrm>
            <a:off x="3989305" y="1670361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【6】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B499E-7ED7-5BDF-9784-1032725F17C1}"/>
              </a:ext>
            </a:extLst>
          </p:cNvPr>
          <p:cNvSpPr txBox="1"/>
          <p:nvPr/>
        </p:nvSpPr>
        <p:spPr>
          <a:xfrm>
            <a:off x="5807968" y="2234873"/>
            <a:ext cx="2239716" cy="1384995"/>
          </a:xfrm>
          <a:prstGeom prst="rect">
            <a:avLst/>
          </a:prstGeom>
          <a:solidFill>
            <a:srgbClr val="FFFF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【1】</a:t>
            </a:r>
            <a:r>
              <a:rPr kumimoji="1" lang="ja-JP" altLang="en-US" sz="1400" dirty="0"/>
              <a:t>タスク一覧</a:t>
            </a:r>
            <a:endParaRPr kumimoji="1" lang="en-US" altLang="ja-JP" sz="1400" dirty="0"/>
          </a:p>
          <a:p>
            <a:r>
              <a:rPr kumimoji="1" lang="en-US" altLang="ja-JP" sz="1400" dirty="0"/>
              <a:t>【2】</a:t>
            </a:r>
            <a:r>
              <a:rPr kumimoji="1" lang="ja-JP" altLang="en-US" sz="1400" dirty="0"/>
              <a:t>タスク名称</a:t>
            </a:r>
            <a:endParaRPr kumimoji="1" lang="en-US" altLang="ja-JP" sz="1400" dirty="0"/>
          </a:p>
          <a:p>
            <a:r>
              <a:rPr kumimoji="1" lang="en-US" altLang="ja-JP" sz="1400" dirty="0"/>
              <a:t>【3】</a:t>
            </a:r>
            <a:r>
              <a:rPr kumimoji="1" lang="ja-JP" altLang="en-US" sz="1400" dirty="0"/>
              <a:t>「タスク編集」ボタン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【4】</a:t>
            </a:r>
            <a:r>
              <a:rPr kumimoji="1" lang="ja-JP" altLang="en-US" sz="1400" dirty="0"/>
              <a:t>「タスク削除」ボタン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【5】</a:t>
            </a:r>
            <a:r>
              <a:rPr kumimoji="1" lang="ja-JP" altLang="en-US" sz="1400" dirty="0"/>
              <a:t>「タスク追加」ボタン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【6】</a:t>
            </a:r>
            <a:r>
              <a:rPr kumimoji="1" lang="ja-JP" altLang="en-US" sz="1400" dirty="0"/>
              <a:t>「ユーザーアイコン」ボタン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909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2E97D8C-ED9B-282C-0C22-CED36CA4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ja-JP" dirty="0"/>
              <a:t>Backup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EC964-0957-9BCA-0D83-F045330400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altLang="ja-JP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7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70EA3-DF21-9230-3540-D18DA969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DBEF1-F643-3B4F-370E-B0CADF92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7</a:t>
            </a:fld>
            <a:endParaRPr lang="en-US" altLang="en-US" dirty="0"/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D8B5F45E-D14C-EB2A-98D3-09C544A4CB58}"/>
              </a:ext>
            </a:extLst>
          </p:cNvPr>
          <p:cNvSpPr/>
          <p:nvPr/>
        </p:nvSpPr>
        <p:spPr>
          <a:xfrm>
            <a:off x="2855640" y="2708920"/>
            <a:ext cx="1872208" cy="391050"/>
          </a:xfrm>
          <a:prstGeom prst="borderCallout1">
            <a:avLst>
              <a:gd name="adj1" fmla="val 40739"/>
              <a:gd name="adj2" fmla="val -3400"/>
              <a:gd name="adj3" fmla="val 84981"/>
              <a:gd name="adj4" fmla="val -37042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補足説明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F16439-E9B2-9620-C7C9-6EDEC58CB78C}"/>
              </a:ext>
            </a:extLst>
          </p:cNvPr>
          <p:cNvSpPr txBox="1"/>
          <p:nvPr/>
        </p:nvSpPr>
        <p:spPr>
          <a:xfrm>
            <a:off x="983432" y="1397967"/>
            <a:ext cx="446203" cy="349702"/>
          </a:xfrm>
          <a:prstGeom prst="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【1】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5890EF-CFB7-989C-E366-F10A3336F7F6}"/>
              </a:ext>
            </a:extLst>
          </p:cNvPr>
          <p:cNvSpPr txBox="1"/>
          <p:nvPr/>
        </p:nvSpPr>
        <p:spPr>
          <a:xfrm>
            <a:off x="2855640" y="1397967"/>
            <a:ext cx="4418197" cy="523220"/>
          </a:xfrm>
          <a:prstGeom prst="rect">
            <a:avLst/>
          </a:prstGeom>
          <a:solidFill>
            <a:srgbClr val="FFFF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【1】</a:t>
            </a:r>
            <a:r>
              <a:rPr kumimoji="1" lang="ja-JP" altLang="en-US" sz="1400" dirty="0"/>
              <a:t>項目の名称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説明文章（必要に応じて記載）</a:t>
            </a:r>
            <a:endParaRPr kumimoji="1" lang="en-US" altLang="ja-JP" sz="1400" dirty="0"/>
          </a:p>
          <a:p>
            <a:r>
              <a:rPr kumimoji="1" lang="en-US" altLang="ja-JP" sz="1400" dirty="0"/>
              <a:t>【2】</a:t>
            </a:r>
            <a:r>
              <a:rPr kumimoji="1" lang="ja-JP" altLang="en-US" sz="1400" dirty="0"/>
              <a:t>・・・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95819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64942-FFE1-2231-7EA8-46212BB4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パーミッション表の例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569EEC-2A4C-1597-A898-E4DF47CA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8</a:t>
            </a:fld>
            <a:endParaRPr lang="en-US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B6F4-5C1E-0046-43E6-7EC55590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1" y="1268760"/>
            <a:ext cx="3456894" cy="3600000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908C54D-BFB7-7231-3CF8-B9E756B3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5530"/>
              </p:ext>
            </p:extLst>
          </p:nvPr>
        </p:nvGraphicFramePr>
        <p:xfrm>
          <a:off x="4727848" y="2258536"/>
          <a:ext cx="5615073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3950323213"/>
                    </a:ext>
                  </a:extLst>
                </a:gridCol>
                <a:gridCol w="1919605">
                  <a:extLst>
                    <a:ext uri="{9D8B030D-6E8A-4147-A177-3AD203B41FA5}">
                      <a16:colId xmlns:a16="http://schemas.microsoft.com/office/drawing/2014/main" val="371444778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2879452634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2663531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>
                          <a:latin typeface="+mj-lt"/>
                        </a:rPr>
                        <a:t>ロール</a:t>
                      </a:r>
                      <a:endParaRPr kumimoji="1" lang="en-US" altLang="ja-JP" sz="1200" dirty="0">
                        <a:latin typeface="+mj-lt"/>
                      </a:endParaRPr>
                    </a:p>
                    <a:p>
                      <a:r>
                        <a:rPr kumimoji="1" lang="ja-JP" altLang="en-US" sz="1200" dirty="0">
                          <a:latin typeface="+mj-lt"/>
                        </a:rPr>
                        <a:t>項目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+mj-lt"/>
                        </a:rPr>
                        <a:t>ユーザー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+mj-lt"/>
                        </a:rPr>
                        <a:t>管理者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6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j-lt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5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1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j-lt"/>
                        </a:rPr>
                        <a:t>入力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7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j-lt"/>
                        </a:rPr>
                        <a:t>【2】</a:t>
                      </a:r>
                      <a:r>
                        <a:rPr kumimoji="1" lang="ja-JP" altLang="en-US" sz="1200" dirty="0">
                          <a:latin typeface="+mj-lt"/>
                        </a:rPr>
                        <a:t>タスク名称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W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W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9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16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j-lt"/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【3】</a:t>
                      </a:r>
                      <a:r>
                        <a:rPr kumimoji="1" lang="ja-JP" altLang="en-US" sz="1200" dirty="0"/>
                        <a:t>「タスク編集」ボタン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5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【4】</a:t>
                      </a:r>
                      <a:r>
                        <a:rPr kumimoji="1" lang="ja-JP" altLang="en-US" sz="1200" dirty="0"/>
                        <a:t>「タスク削除」ボタン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6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【5】</a:t>
                      </a:r>
                      <a:r>
                        <a:rPr kumimoji="1" lang="ja-JP" altLang="en-US" sz="1200" dirty="0"/>
                        <a:t>「タスク追加」ボタン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8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【6】</a:t>
                      </a:r>
                      <a:r>
                        <a:rPr kumimoji="1" lang="ja-JP" altLang="en-US" sz="1200" dirty="0"/>
                        <a:t>「ユーザーアイコン」ボタン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+mj-lt"/>
                        </a:rPr>
                        <a:t>X</a:t>
                      </a:r>
                      <a:endParaRPr kumimoji="1" lang="ja-JP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2929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A30C0D-9AE0-A707-4249-F57C159A8444}"/>
              </a:ext>
            </a:extLst>
          </p:cNvPr>
          <p:cNvSpPr txBox="1"/>
          <p:nvPr/>
        </p:nvSpPr>
        <p:spPr>
          <a:xfrm>
            <a:off x="802890" y="5119455"/>
            <a:ext cx="2239716" cy="1384995"/>
          </a:xfrm>
          <a:prstGeom prst="rect">
            <a:avLst/>
          </a:prstGeom>
          <a:solidFill>
            <a:srgbClr val="FFFF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【1】</a:t>
            </a:r>
            <a:r>
              <a:rPr kumimoji="1" lang="ja-JP" altLang="en-US" sz="1400" dirty="0"/>
              <a:t>タスク一覧</a:t>
            </a:r>
            <a:endParaRPr kumimoji="1" lang="en-US" altLang="ja-JP" sz="1400" dirty="0"/>
          </a:p>
          <a:p>
            <a:r>
              <a:rPr kumimoji="1" lang="en-US" altLang="ja-JP" sz="1400" dirty="0"/>
              <a:t>【2】</a:t>
            </a:r>
            <a:r>
              <a:rPr kumimoji="1" lang="ja-JP" altLang="en-US" sz="1400" dirty="0"/>
              <a:t>タスク名称</a:t>
            </a:r>
            <a:endParaRPr kumimoji="1" lang="en-US" altLang="ja-JP" sz="1400" dirty="0"/>
          </a:p>
          <a:p>
            <a:r>
              <a:rPr kumimoji="1" lang="en-US" altLang="ja-JP" sz="1400" dirty="0"/>
              <a:t>【3】</a:t>
            </a:r>
            <a:r>
              <a:rPr kumimoji="1" lang="ja-JP" altLang="en-US" sz="1400" dirty="0"/>
              <a:t>「タスク編集」ボタン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【4】</a:t>
            </a:r>
            <a:r>
              <a:rPr kumimoji="1" lang="ja-JP" altLang="en-US" sz="1400" dirty="0"/>
              <a:t>「タスク削除」ボタン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【5】</a:t>
            </a:r>
            <a:r>
              <a:rPr kumimoji="1" lang="ja-JP" altLang="en-US" sz="1400" dirty="0"/>
              <a:t>「タスク追加」ボタン</a:t>
            </a:r>
            <a:endParaRPr kumimoji="1" lang="en-US" altLang="ja-JP" sz="1400" dirty="0"/>
          </a:p>
          <a:p>
            <a:r>
              <a:rPr kumimoji="1" lang="en-US" altLang="ja-JP" sz="1400" dirty="0"/>
              <a:t>【6】</a:t>
            </a:r>
            <a:r>
              <a:rPr kumimoji="1" lang="ja-JP" altLang="en-US" sz="1400" dirty="0"/>
              <a:t>「ユーザーアイコン」ボタン</a:t>
            </a:r>
            <a:endParaRPr kumimoji="1"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15481E-705F-F2CC-FEC8-F436DBAF18F4}"/>
              </a:ext>
            </a:extLst>
          </p:cNvPr>
          <p:cNvSpPr txBox="1"/>
          <p:nvPr/>
        </p:nvSpPr>
        <p:spPr>
          <a:xfrm>
            <a:off x="4655840" y="1283523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R: </a:t>
            </a:r>
            <a:r>
              <a:rPr kumimoji="1" lang="ja-JP" altLang="en-US" sz="1200" dirty="0"/>
              <a:t>表示のみ</a:t>
            </a:r>
            <a:endParaRPr kumimoji="1" lang="en-US" altLang="ja-JP" sz="1200" dirty="0"/>
          </a:p>
          <a:p>
            <a:r>
              <a:rPr kumimoji="1" lang="en-US" altLang="ja-JP" sz="1200" dirty="0"/>
              <a:t>W: </a:t>
            </a:r>
            <a:r>
              <a:rPr kumimoji="1" lang="ja-JP" altLang="en-US" sz="1200" dirty="0"/>
              <a:t>入力可</a:t>
            </a:r>
            <a:endParaRPr kumimoji="1" lang="en-US" altLang="ja-JP" sz="1200" dirty="0"/>
          </a:p>
          <a:p>
            <a:r>
              <a:rPr kumimoji="1" lang="en-US" altLang="ja-JP" sz="1200" dirty="0"/>
              <a:t>X: </a:t>
            </a:r>
            <a:r>
              <a:rPr kumimoji="1" lang="ja-JP" altLang="en-US" sz="1200" dirty="0"/>
              <a:t>実行可</a:t>
            </a:r>
            <a:endParaRPr kumimoji="1" lang="en-US" altLang="ja-JP" sz="1200" dirty="0"/>
          </a:p>
          <a:p>
            <a:r>
              <a:rPr kumimoji="1" lang="en-US" altLang="ja-JP" sz="1200" dirty="0"/>
              <a:t>-: </a:t>
            </a:r>
            <a:r>
              <a:rPr kumimoji="1" lang="ja-JP" altLang="en-US" sz="1200" dirty="0"/>
              <a:t>非表示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5555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{64E3EE7B-3183-4530-8E79-5364141937E6}tf67328976_win32</Template>
  <TotalTime>822</TotalTime>
  <Words>396</Words>
  <Application>Microsoft Office PowerPoint</Application>
  <PresentationFormat>ワイド画面</PresentationFormat>
  <Paragraphs>116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Meiryo UI</vt:lpstr>
      <vt:lpstr>Arial</vt:lpstr>
      <vt:lpstr>Office テーマ</vt:lpstr>
      <vt:lpstr>タスク管理システム ラフスケッチ</vt:lpstr>
      <vt:lpstr>改定履歴</vt:lpstr>
      <vt:lpstr>[SC-010]アカウント作成画面</vt:lpstr>
      <vt:lpstr>[SC-020]ログイン画面</vt:lpstr>
      <vt:lpstr>[SC-030]タスク画面</vt:lpstr>
      <vt:lpstr>Backup</vt:lpstr>
      <vt:lpstr>素材</vt:lpstr>
      <vt:lpstr>パーミッション表の例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Atman</dc:creator>
  <cp:lastModifiedBy>Atman</cp:lastModifiedBy>
  <cp:revision>13</cp:revision>
  <dcterms:created xsi:type="dcterms:W3CDTF">2024-06-27T13:00:36Z</dcterms:created>
  <dcterms:modified xsi:type="dcterms:W3CDTF">2024-07-07T14:02:42Z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