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>
      <p:cViewPr>
        <p:scale>
          <a:sx n="125" d="100"/>
          <a:sy n="125" d="100"/>
        </p:scale>
        <p:origin x="3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2024/7/2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555169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850" y="3329790"/>
            <a:ext cx="7000681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タスク管理システム ラフスケッチ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EC25EC3-18C0-A3D9-DE1D-AF989D0E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3700"/>
          </a:xfrm>
        </p:spPr>
        <p:txBody>
          <a:bodyPr/>
          <a:lstStyle/>
          <a:p>
            <a:r>
              <a:rPr lang="ja-JP" altLang="en-US" dirty="0"/>
              <a:t>改定履歴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0FF2A-7905-DAB9-7B62-28ABD055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ADAFE84-6BBE-263B-2CF2-C898935D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4576"/>
              </p:ext>
            </p:extLst>
          </p:nvPr>
        </p:nvGraphicFramePr>
        <p:xfrm>
          <a:off x="830018" y="1268760"/>
          <a:ext cx="10536453" cy="259588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520904818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1537818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8492706"/>
                    </a:ext>
                  </a:extLst>
                </a:gridCol>
                <a:gridCol w="2289657">
                  <a:extLst>
                    <a:ext uri="{9D8B030D-6E8A-4147-A177-3AD203B41FA5}">
                      <a16:colId xmlns:a16="http://schemas.microsoft.com/office/drawing/2014/main" val="916804057"/>
                    </a:ext>
                  </a:extLst>
                </a:gridCol>
                <a:gridCol w="4118343">
                  <a:extLst>
                    <a:ext uri="{9D8B030D-6E8A-4147-A177-3AD203B41FA5}">
                      <a16:colId xmlns:a16="http://schemas.microsoft.com/office/drawing/2014/main" val="24185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Ver.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改訂箇所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2024/06/30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xxx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4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7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2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3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information to create an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Create an account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Already have an account? </a:t>
            </a:r>
            <a:r>
              <a:rPr kumimoji="1" lang="en-US" altLang="ja-JP" sz="1200" u="sng" dirty="0"/>
              <a:t>Login</a:t>
            </a:r>
            <a:endParaRPr kumimoji="1" lang="ja-JP" altLang="en-US" sz="1200" u="sng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304D72E3-B9AB-8B71-EF3B-B4F4D2D58ACF}"/>
              </a:ext>
            </a:extLst>
          </p:cNvPr>
          <p:cNvSpPr/>
          <p:nvPr/>
        </p:nvSpPr>
        <p:spPr>
          <a:xfrm>
            <a:off x="6528048" y="5249699"/>
            <a:ext cx="1872208" cy="391050"/>
          </a:xfrm>
          <a:prstGeom prst="borderCallout1">
            <a:avLst>
              <a:gd name="adj1" fmla="val 40739"/>
              <a:gd name="adj2" fmla="val -3400"/>
              <a:gd name="adj3" fmla="val 134733"/>
              <a:gd name="adj4" fmla="val -121214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ログイン画面に遷移する。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35353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username below to login to your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Login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Don’t have an account? </a:t>
            </a:r>
            <a:r>
              <a:rPr kumimoji="1" lang="en-US" altLang="ja-JP" sz="1200" u="sng" dirty="0"/>
              <a:t>Sign up</a:t>
            </a:r>
            <a:endParaRPr kumimoji="1" lang="ja-JP" altLang="en-US" sz="1200" u="sng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304D72E3-B9AB-8B71-EF3B-B4F4D2D58ACF}"/>
              </a:ext>
            </a:extLst>
          </p:cNvPr>
          <p:cNvSpPr/>
          <p:nvPr/>
        </p:nvSpPr>
        <p:spPr>
          <a:xfrm>
            <a:off x="6528048" y="5249699"/>
            <a:ext cx="2160240" cy="391050"/>
          </a:xfrm>
          <a:prstGeom prst="borderCallout1">
            <a:avLst>
              <a:gd name="adj1" fmla="val 50187"/>
              <a:gd name="adj2" fmla="val -3400"/>
              <a:gd name="adj3" fmla="val 130009"/>
              <a:gd name="adj4" fmla="val -102402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アカウント作成画面に遷移する。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20257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9A830-AFDB-E123-5C4F-611E37A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495959-42FB-DA89-E797-F457B230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5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400458-91EB-C890-5C4F-199E10706F03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68E79A-ACB2-35F2-02A2-F917CA155946}"/>
              </a:ext>
            </a:extLst>
          </p:cNvPr>
          <p:cNvSpPr txBox="1"/>
          <p:nvPr/>
        </p:nvSpPr>
        <p:spPr>
          <a:xfrm>
            <a:off x="1559496" y="2348880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食材を買う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0DE56-0484-32D9-E36C-E6ED5C535809}"/>
              </a:ext>
            </a:extLst>
          </p:cNvPr>
          <p:cNvSpPr txBox="1"/>
          <p:nvPr/>
        </p:nvSpPr>
        <p:spPr>
          <a:xfrm>
            <a:off x="1559496" y="2934162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服を買う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B35695-2E98-CEE5-0706-8169152FC065}"/>
              </a:ext>
            </a:extLst>
          </p:cNvPr>
          <p:cNvSpPr txBox="1"/>
          <p:nvPr/>
        </p:nvSpPr>
        <p:spPr>
          <a:xfrm>
            <a:off x="1559496" y="3519444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家具を買う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8C85D3E6-5AB0-422E-6C25-7BBACDD4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324829"/>
            <a:ext cx="375150" cy="37515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2EA74208-BD04-49FB-23E8-28EC4598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302700"/>
            <a:ext cx="375151" cy="375151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BAAB4E3-AEDA-DFBF-B6DE-D4B54FBD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884803"/>
            <a:ext cx="375150" cy="375150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05CD7C2E-9055-C6CC-BFAC-EDDD2ABB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862674"/>
            <a:ext cx="375151" cy="375151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58DB1C4-246F-DC1A-B15D-C2E9B49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3480015"/>
            <a:ext cx="375150" cy="37515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6215A485-C3E5-115E-033F-1CFE54B1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3457886"/>
            <a:ext cx="375151" cy="375151"/>
          </a:xfrm>
          <a:prstGeom prst="rect">
            <a:avLst/>
          </a:prstGeom>
        </p:spPr>
      </p:pic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367119DF-C5D7-1DAC-2FAC-AAAAD70B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53" b="90391" l="9253" r="90036">
                        <a14:foregroundMark x1="9253" y1="48754" x2="9253" y2="46975"/>
                        <a14:foregroundMark x1="52669" y1="9253" x2="50178" y2="9609"/>
                        <a14:foregroundMark x1="90036" y1="50534" x2="89680" y2="48754"/>
                        <a14:foregroundMark x1="45552" y1="90391" x2="53381" y2="90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5305" y="5372303"/>
            <a:ext cx="687637" cy="687637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2F7B32-EFC7-325B-709C-1177059A8F45}"/>
              </a:ext>
            </a:extLst>
          </p:cNvPr>
          <p:cNvSpPr/>
          <p:nvPr/>
        </p:nvSpPr>
        <p:spPr>
          <a:xfrm>
            <a:off x="6571059" y="2457523"/>
            <a:ext cx="4392488" cy="230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8D574-D77D-1B6A-7CC9-E1D4A7A7FB67}"/>
              </a:ext>
            </a:extLst>
          </p:cNvPr>
          <p:cNvSpPr txBox="1"/>
          <p:nvPr/>
        </p:nvSpPr>
        <p:spPr>
          <a:xfrm>
            <a:off x="7104656" y="3587135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63F3A2-7F28-9AB9-5CEC-30F07B43645D}"/>
              </a:ext>
            </a:extLst>
          </p:cNvPr>
          <p:cNvSpPr txBox="1"/>
          <p:nvPr/>
        </p:nvSpPr>
        <p:spPr>
          <a:xfrm>
            <a:off x="9534456" y="3518389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Add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B61E0B-9F16-79E5-124E-EFBFAAF9B8C0}"/>
              </a:ext>
            </a:extLst>
          </p:cNvPr>
          <p:cNvSpPr txBox="1"/>
          <p:nvPr/>
        </p:nvSpPr>
        <p:spPr>
          <a:xfrm>
            <a:off x="10352114" y="248207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EC2F76-84F3-72D5-8D05-B0B8F7219CD0}"/>
              </a:ext>
            </a:extLst>
          </p:cNvPr>
          <p:cNvSpPr txBox="1"/>
          <p:nvPr/>
        </p:nvSpPr>
        <p:spPr>
          <a:xfrm>
            <a:off x="1487488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Task List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922576C-23A3-1BF8-B1AB-0B412E4E6DC4}"/>
              </a:ext>
            </a:extLst>
          </p:cNvPr>
          <p:cNvSpPr txBox="1"/>
          <p:nvPr/>
        </p:nvSpPr>
        <p:spPr>
          <a:xfrm>
            <a:off x="7064670" y="2697128"/>
            <a:ext cx="227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task</a:t>
            </a:r>
            <a:endParaRPr kumimoji="1" lang="ja-JP" altLang="en-US" dirty="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3E7FF11-E07B-4929-7C4F-64A67EE993B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072942" y="3608089"/>
            <a:ext cx="1498117" cy="21080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グラフィックス 8" descr="ユーザー 単色塗りつぶし">
            <a:extLst>
              <a:ext uri="{FF2B5EF4-FFF2-40B4-BE49-F238E27FC236}">
                <a16:creationId xmlns:a16="http://schemas.microsoft.com/office/drawing/2014/main" id="{2BF226E0-8BAF-1304-53D8-E2BAF1949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065" y="1658470"/>
            <a:ext cx="410116" cy="410116"/>
          </a:xfrm>
          <a:prstGeom prst="rect">
            <a:avLst/>
          </a:prstGeom>
        </p:spPr>
      </p:pic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DC268945-42D3-EE13-1CDE-649D436DA73A}"/>
              </a:ext>
            </a:extLst>
          </p:cNvPr>
          <p:cNvSpPr/>
          <p:nvPr/>
        </p:nvSpPr>
        <p:spPr>
          <a:xfrm>
            <a:off x="7167344" y="1381705"/>
            <a:ext cx="2160240" cy="779508"/>
          </a:xfrm>
          <a:prstGeom prst="borderCallout1">
            <a:avLst>
              <a:gd name="adj1" fmla="val 50187"/>
              <a:gd name="adj2" fmla="val -3400"/>
              <a:gd name="adj3" fmla="val 60604"/>
              <a:gd name="adj4" fmla="val -104166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下記アクションを実行可能</a:t>
            </a:r>
            <a:endParaRPr kumimoji="1" lang="en-US" altLang="ja-JP" sz="1200" dirty="0"/>
          </a:p>
          <a:p>
            <a:r>
              <a:rPr kumimoji="1" lang="ja-JP" altLang="en-US" sz="1200" dirty="0"/>
              <a:t>・パスワード変更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946C4F9-9589-28E2-522C-E8FA06947C82}"/>
              </a:ext>
            </a:extLst>
          </p:cNvPr>
          <p:cNvSpPr/>
          <p:nvPr/>
        </p:nvSpPr>
        <p:spPr>
          <a:xfrm>
            <a:off x="4477916" y="1613560"/>
            <a:ext cx="489077" cy="48907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{64E3EE7B-3183-4530-8E79-5364141937E6}tf67328976_win32</Template>
  <TotalTime>684</TotalTime>
  <Words>114</Words>
  <Application>Microsoft Office PowerPoint</Application>
  <PresentationFormat>ワイド画面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 UI</vt:lpstr>
      <vt:lpstr>Arial</vt:lpstr>
      <vt:lpstr>Office テーマ</vt:lpstr>
      <vt:lpstr>タスク管理システム ラフスケッチ</vt:lpstr>
      <vt:lpstr>改定履歴</vt:lpstr>
      <vt:lpstr>アカウント作成画面</vt:lpstr>
      <vt:lpstr>ログイン画面</vt:lpstr>
      <vt:lpstr>タスク画面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Atman</dc:creator>
  <cp:lastModifiedBy>Atman</cp:lastModifiedBy>
  <cp:revision>9</cp:revision>
  <dcterms:created xsi:type="dcterms:W3CDTF">2024-06-27T13:00:36Z</dcterms:created>
  <dcterms:modified xsi:type="dcterms:W3CDTF">2024-07-02T13:43:11Z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