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89" r:id="rId6"/>
    <p:sldId id="286" r:id="rId7"/>
    <p:sldId id="287" r:id="rId8"/>
    <p:sldId id="288" r:id="rId9"/>
    <p:sldId id="290" r:id="rId10"/>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2" autoAdjust="0"/>
  </p:normalViewPr>
  <p:slideViewPr>
    <p:cSldViewPr>
      <p:cViewPr varScale="1">
        <p:scale>
          <a:sx n="104" d="100"/>
          <a:sy n="104" d="100"/>
        </p:scale>
        <p:origin x="144" y="60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p:cViewPr>
        <p:scale>
          <a:sx n="1" d="2"/>
          <a:sy n="1" d="2"/>
        </p:scale>
        <p:origin x="3882" y="14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A055AD05-CBD4-472D-8AFE-08E40D7F8083}" type="datetime1">
              <a:rPr lang="ja-JP" altLang="en-US" smtClean="0">
                <a:latin typeface="Meiryo UI" panose="020B0604030504040204" pitchFamily="50" charset="-128"/>
                <a:ea typeface="Meiryo UI" panose="020B0604030504040204" pitchFamily="50" charset="-128"/>
              </a:rPr>
              <a:t>2024/6/30</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28EEFA9E-C190-4F5C-8394-BD5F1CD55C02}"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E3D54C56-56CB-4310-BBD3-0C7DA2EFBA3C}" type="datetime1">
              <a:rPr lang="ja-JP" altLang="en-US" smtClean="0"/>
              <a:t>2024/6/30</a:t>
            </a:fld>
            <a:endParaRPr lang="en-US" dirty="0">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22289C57-55D7-40A4-A101-E74FAC7A092B}" type="slidenum">
              <a:rPr lang="en-US" altLang="ja-JP" smtClean="0"/>
              <a:pPr/>
              <a:t>‹#›</a:t>
            </a:fld>
            <a:endParaRPr lang="en-US" altLang="en-US" dirty="0">
              <a:ea typeface="Meiryo UI" panose="020B0604030504040204" pitchFamily="50" charset="-128"/>
            </a:endParaRPr>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ea"/>
        <a:ea typeface="+mn-ea"/>
        <a:cs typeface="+mn-cs"/>
      </a:defRPr>
    </a:lvl6pPr>
    <a:lvl7pPr marL="2743200" algn="l" defTabSz="914400" rtl="0" eaLnBrk="1" latinLnBrk="0" hangingPunct="1">
      <a:defRPr lang="ja-JP" sz="1200" kern="1200">
        <a:solidFill>
          <a:schemeClr val="tx1"/>
        </a:solidFill>
        <a:latin typeface="+mn-ea"/>
        <a:ea typeface="+mn-ea"/>
        <a:cs typeface="+mn-cs"/>
      </a:defRPr>
    </a:lvl7pPr>
    <a:lvl8pPr marL="3200400" algn="l" defTabSz="914400" rtl="0" eaLnBrk="1" latinLnBrk="0" hangingPunct="1">
      <a:defRPr lang="ja-JP" sz="1200" kern="1200">
        <a:solidFill>
          <a:schemeClr val="tx1"/>
        </a:solidFill>
        <a:latin typeface="+mn-ea"/>
        <a:ea typeface="+mn-ea"/>
        <a:cs typeface="+mn-cs"/>
      </a:defRPr>
    </a:lvl8pPr>
    <a:lvl9pPr marL="3657600" algn="l" defTabSz="914400" rtl="0" eaLnBrk="1" latinLnBrk="0" hangingPunct="1">
      <a:defRPr lang="ja-JP"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22289C57-55D7-40A4-A101-E74FAC7A092B}" type="slidenum">
              <a:rPr lang="ja-JP" smtClean="0">
                <a:latin typeface="Meiryo UI" panose="020B0604030504040204" pitchFamily="50" charset="-128"/>
                <a:ea typeface="Meiryo UI" panose="020B0604030504040204" pitchFamily="50" charset="-128"/>
              </a:rPr>
              <a:t>1</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8128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ja-JP" sz="3600" spc="150" baseline="0"/>
            </a:lvl1pPr>
          </a:lstStyle>
          <a:p>
            <a:pPr rtl="0"/>
            <a:r>
              <a:rPr lang="ja-JP" dirty="0"/>
              <a:t>クリックしてタイトルを追加</a:t>
            </a:r>
          </a:p>
        </p:txBody>
      </p:sp>
      <p:pic>
        <p:nvPicPr>
          <p:cNvPr id="8" name="グラフィック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表​​ 1">
    <p:bg>
      <p:bgRef idx="1001">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ja-JP" sz="24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コンテンツ プレースホルダー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C3975522-461E-4D79-B5B9-BF9471B54688}"/>
              </a:ext>
            </a:extLst>
          </p:cNvPr>
          <p:cNvSpPr>
            <a:spLocks noGrp="1"/>
          </p:cNvSpPr>
          <p:nvPr>
            <p:ph type="tbl" sz="quarter" idx="14" hasCustomPrompt="1"/>
          </p:nvPr>
        </p:nvSpPr>
        <p:spPr>
          <a:xfrm>
            <a:off x="4216396" y="895927"/>
            <a:ext cx="7137404" cy="5115889"/>
          </a:xfrm>
        </p:spPr>
        <p:txBody>
          <a:bodyPr rtlCol="0">
            <a:normAutofit/>
          </a:bodyPr>
          <a:lstStyle>
            <a:lvl1pPr marL="0" indent="0" algn="ctr">
              <a:buNone/>
              <a:defRPr lang="ja-JP" sz="2000">
                <a:latin typeface="Meiryo UI" panose="020B0604030504040204" pitchFamily="50" charset="-128"/>
                <a:ea typeface="Meiryo UI" panose="020B0604030504040204" pitchFamily="50" charset="-128"/>
              </a:defRPr>
            </a:lvl1pPr>
          </a:lstStyle>
          <a:p>
            <a:pPr rtl="0"/>
            <a:r>
              <a:rPr lang="ja-JP"/>
              <a:t>アイコンをクリックして表を追加</a:t>
            </a:r>
            <a:endParaRPr lang="ja-JP" dirty="0"/>
          </a:p>
        </p:txBody>
      </p:sp>
      <p:sp>
        <p:nvSpPr>
          <p:cNvPr id="10" name="フッター プレースホルダー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11" name="スライド番号プレースホルダー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grpSp>
        <p:nvGrpSpPr>
          <p:cNvPr id="14" name="グループ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直線​​コネクタ(S)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S)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コンテンツ">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4" name="コンテンツ プレースホルダー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1pPr>
            <a:lvl2pPr marL="7429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12001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16573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2114550" indent="-285750">
              <a:lnSpc>
                <a:spcPct val="100000"/>
              </a:lnSpc>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7" name="コンテンツ プレースホルダー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フッター プレースホルダー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9" name="スライド番号プレースホルダー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pic>
        <p:nvPicPr>
          <p:cNvPr id="13" name="グラフィック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 2">
    <p:bg>
      <p:bgRef idx="1001">
        <a:schemeClr val="bg1"/>
      </p:bgRef>
    </p:bg>
    <p:spTree>
      <p:nvGrpSpPr>
        <p:cNvPr id="1" name=""/>
        <p:cNvGrpSpPr/>
        <p:nvPr/>
      </p:nvGrpSpPr>
      <p:grpSpPr>
        <a:xfrm>
          <a:off x="0" y="0"/>
          <a:ext cx="0" cy="0"/>
          <a:chOff x="0" y="0"/>
          <a:chExt cx="0" cy="0"/>
        </a:xfrm>
      </p:grpSpPr>
      <p:grpSp>
        <p:nvGrpSpPr>
          <p:cNvPr id="10" name="グループ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直線​​コネクタ(S)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555169"/>
          </a:xfrm>
        </p:spPr>
        <p:txBody>
          <a:bodyPr rtlCol="0" anchor="b">
            <a:normAutofit/>
          </a:bodyPr>
          <a:lstStyle>
            <a:lvl1pPr algn="ct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8" name="表プレースホルダー 7">
            <a:extLst>
              <a:ext uri="{FF2B5EF4-FFF2-40B4-BE49-F238E27FC236}">
                <a16:creationId xmlns:a16="http://schemas.microsoft.com/office/drawing/2014/main" id="{C3975522-461E-4D79-B5B9-BF9471B54688}"/>
              </a:ext>
            </a:extLst>
          </p:cNvPr>
          <p:cNvSpPr>
            <a:spLocks noGrp="1"/>
          </p:cNvSpPr>
          <p:nvPr>
            <p:ph type="tbl" sz="quarter" idx="14" hasCustomPrompt="1"/>
          </p:nvPr>
        </p:nvSpPr>
        <p:spPr>
          <a:xfrm>
            <a:off x="838200" y="2111381"/>
            <a:ext cx="10515600" cy="3570963"/>
          </a:xfrm>
        </p:spPr>
        <p:txBody>
          <a:bodyPr rtlCol="0">
            <a:normAutofit/>
          </a:bodyPr>
          <a:lstStyle>
            <a:lvl1pPr marL="0" indent="0" algn="ctr">
              <a:buNone/>
              <a:defRPr lang="ja-JP" sz="2000">
                <a:latin typeface="Meiryo UI" panose="020B0604030504040204" pitchFamily="50" charset="-128"/>
                <a:ea typeface="Meiryo UI" panose="020B0604030504040204" pitchFamily="50" charset="-128"/>
              </a:defRPr>
            </a:lvl1pPr>
          </a:lstStyle>
          <a:p>
            <a:pPr rtl="0"/>
            <a:r>
              <a:rPr lang="ja-JP"/>
              <a:t>アイコンをクリックして表を追加</a:t>
            </a:r>
            <a:endParaRPr lang="ja-JP" dirty="0"/>
          </a:p>
        </p:txBody>
      </p:sp>
      <p:sp>
        <p:nvSpPr>
          <p:cNvPr id="6" name="フッター プレースホルダー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7" name="スライド番号プレースホルダー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結び">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sp>
        <p:nvSpPr>
          <p:cNvPr id="3" name="サブタイトル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ja-JP" sz="1800" spc="50" baseline="0">
                <a:solidFill>
                  <a:schemeClr val="bg1"/>
                </a:solidFill>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pic>
        <p:nvPicPr>
          <p:cNvPr id="6" name="グラフィック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フッター プレースホルダー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ja-JP" sz="900"/>
            </a:lvl1pPr>
          </a:lstStyle>
          <a:p>
            <a:pPr rtl="0"/>
            <a:r>
              <a:rPr lang="ja-JP"/>
              <a:t>プレゼンテーションのタイトル</a:t>
            </a:r>
          </a:p>
        </p:txBody>
      </p:sp>
      <p:sp>
        <p:nvSpPr>
          <p:cNvPr id="11" name="スライド番号プレースホルダー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ja-JP" sz="900"/>
            </a:lvl1pPr>
          </a:lstStyle>
          <a:p>
            <a:pPr rtl="0"/>
            <a:fld id="{A49DFD55-3C28-40EF-9E31-A92D2E4017FF}" type="slidenum">
              <a:rPr lang="ja-JP" smtClean="0"/>
              <a:pPr/>
              <a:t>‹#›</a:t>
            </a:fld>
            <a:endParaRPr lang="ja-JP"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bg>
      <p:bgPr>
        <a:solidFill>
          <a:schemeClr val="tx1"/>
        </a:solidFill>
        <a:effectLst/>
      </p:bgPr>
    </p:bg>
    <p:spTree>
      <p:nvGrpSpPr>
        <p:cNvPr id="1" name=""/>
        <p:cNvGrpSpPr/>
        <p:nvPr/>
      </p:nvGrpSpPr>
      <p:grpSpPr>
        <a:xfrm>
          <a:off x="0" y="0"/>
          <a:ext cx="0" cy="0"/>
          <a:chOff x="0" y="0"/>
          <a:chExt cx="0" cy="0"/>
        </a:xfrm>
      </p:grpSpPr>
      <p:pic>
        <p:nvPicPr>
          <p:cNvPr id="8" name="グラフィック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タイトル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ja-JP" sz="2800" spc="150" baseline="0">
                <a:solidFill>
                  <a:schemeClr val="bg1"/>
                </a:solidFill>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ja-JP" sz="1800">
                <a:solidFill>
                  <a:schemeClr val="bg1"/>
                </a:solidFill>
              </a:defRPr>
            </a:lvl1pPr>
            <a:lvl2pPr marL="457200" indent="0">
              <a:lnSpc>
                <a:spcPct val="140000"/>
              </a:lnSpc>
              <a:spcBef>
                <a:spcPts val="1000"/>
              </a:spcBef>
              <a:buNone/>
              <a:defRPr lang="ja-JP" sz="1800">
                <a:solidFill>
                  <a:schemeClr val="bg1"/>
                </a:solidFill>
              </a:defRPr>
            </a:lvl2pPr>
            <a:lvl3pPr marL="914400" indent="0">
              <a:lnSpc>
                <a:spcPct val="140000"/>
              </a:lnSpc>
              <a:spcBef>
                <a:spcPts val="1000"/>
              </a:spcBef>
              <a:buNone/>
              <a:defRPr lang="ja-JP" sz="1800">
                <a:solidFill>
                  <a:schemeClr val="bg1"/>
                </a:solidFill>
              </a:defRPr>
            </a:lvl3pPr>
            <a:lvl4pPr marL="1371600" indent="0">
              <a:lnSpc>
                <a:spcPct val="140000"/>
              </a:lnSpc>
              <a:spcBef>
                <a:spcPts val="1000"/>
              </a:spcBef>
              <a:buNone/>
              <a:defRPr lang="ja-JP" sz="1800">
                <a:solidFill>
                  <a:schemeClr val="bg1"/>
                </a:solidFill>
              </a:defRPr>
            </a:lvl4pPr>
            <a:lvl5pPr marL="1828800" indent="0">
              <a:lnSpc>
                <a:spcPct val="140000"/>
              </a:lnSpc>
              <a:spcBef>
                <a:spcPts val="1000"/>
              </a:spcBef>
              <a:buNone/>
              <a:defRPr lang="ja-JP" sz="1800">
                <a:solidFill>
                  <a:schemeClr val="bg1"/>
                </a:solidFill>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フッター プレースホルダー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ja-JP" sz="900"/>
            </a:lvl1pPr>
          </a:lstStyle>
          <a:p>
            <a:pPr rtl="0"/>
            <a:r>
              <a:rPr lang="ja-JP"/>
              <a:t>プレゼンテーションのタイトル</a:t>
            </a:r>
          </a:p>
        </p:txBody>
      </p:sp>
      <p:sp>
        <p:nvSpPr>
          <p:cNvPr id="6" name="スライド番号プレースホルダー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ja-JP" sz="900"/>
            </a:lvl1pPr>
          </a:lstStyle>
          <a:p>
            <a:pPr rtl="0"/>
            <a:fld id="{A49DFD55-3C28-40EF-9E31-A92D2E4017FF}" type="slidenum">
              <a:rPr lang="ja-JP" smtClean="0"/>
              <a:pPr/>
              <a:t>‹#›</a:t>
            </a:fld>
            <a:endParaRPr lang="ja-JP"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区切り 1">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ja-JP" sz="3600" spc="150" baseline="0">
                <a:solidFill>
                  <a:schemeClr val="tx1"/>
                </a:solidFill>
              </a:defRPr>
            </a:lvl1pPr>
          </a:lstStyle>
          <a:p>
            <a:pPr rtl="0"/>
            <a:r>
              <a:rPr lang="ja-JP"/>
              <a:t>クリックしてタイトルを追加</a:t>
            </a:r>
          </a:p>
        </p:txBody>
      </p:sp>
      <p:grpSp>
        <p:nvGrpSpPr>
          <p:cNvPr id="4" name="グループ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直線​​コネクタ(S)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S)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2">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cxnSp>
        <p:nvCxnSpPr>
          <p:cNvPr id="7" name="直線​​コネクタ(S)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図プレースホルダー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ja-JP" sz="2000">
                <a:solidFill>
                  <a:schemeClr val="bg1"/>
                </a:solidFill>
              </a:defRPr>
            </a:lvl1pPr>
          </a:lstStyle>
          <a:p>
            <a:pPr rtl="0"/>
            <a:r>
              <a:rPr lang="ja-JP" altLang="en-US"/>
              <a:t>アイコンをクリックして図を追加</a:t>
            </a:r>
            <a:endParaRPr lang="ja-JP"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dirty="0"/>
              <a:t>クリックしてタイトルを追加</a:t>
            </a:r>
          </a:p>
        </p:txBody>
      </p:sp>
      <p:sp>
        <p:nvSpPr>
          <p:cNvPr id="3" name="コンテンツ プレースホルダー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ja-JP" sz="1800" b="1"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grpSp>
        <p:nvGrpSpPr>
          <p:cNvPr id="9" name="グループ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直線​​コネクタ(S)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S)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S)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フッター プレースホルダー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dirty="0"/>
              <a:t>プレゼンテーションのタイトル</a:t>
            </a:r>
          </a:p>
        </p:txBody>
      </p:sp>
      <p:sp>
        <p:nvSpPr>
          <p:cNvPr id="16" name="スライド番号プレースホルダー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セクション区切り 3">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ja-JP" sz="3600" spc="150" baseline="0">
                <a:solidFill>
                  <a:schemeClr val="bg1"/>
                </a:solidFill>
              </a:defRPr>
            </a:lvl1pPr>
          </a:lstStyle>
          <a:p>
            <a:pPr rtl="0"/>
            <a:r>
              <a:rPr lang="ja-JP"/>
              <a:t>クリックしてタイトルを追加</a:t>
            </a:r>
          </a:p>
        </p:txBody>
      </p:sp>
      <p:pic>
        <p:nvPicPr>
          <p:cNvPr id="4" name="グラフィック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コンテンツ 1">
    <p:bg>
      <p:bgPr>
        <a:solidFill>
          <a:schemeClr val="accent1"/>
        </a:solidFill>
        <a:effectLst/>
      </p:bgPr>
    </p:bg>
    <p:spTree>
      <p:nvGrpSpPr>
        <p:cNvPr id="1" name=""/>
        <p:cNvGrpSpPr/>
        <p:nvPr/>
      </p:nvGrpSpPr>
      <p:grpSpPr>
        <a:xfrm>
          <a:off x="0" y="0"/>
          <a:ext cx="0" cy="0"/>
          <a:chOff x="0" y="0"/>
          <a:chExt cx="0" cy="0"/>
        </a:xfrm>
      </p:grpSpPr>
      <p:pic>
        <p:nvPicPr>
          <p:cNvPr id="10" name="グラフィック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3" name="テキスト プレースホルダー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7" name="コンテンツ プレースホルダー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テキスト プレースホルダー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9" name="コンテンツ プレースホルダー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3" name="フッター プレースホルダー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14" name="スライド番号プレースホルダー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コンテンツ 2">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grpSp>
        <p:nvGrpSpPr>
          <p:cNvPr id="10" name="グループ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直線​​コネクタ(S)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S)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テキスト プレースホルダー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5" name="コンテンツ プレースホルダー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ja-JP" sz="1800" b="0" spc="50" baseline="0">
                <a:latin typeface="Meiryo UI" panose="020B0604030504040204" pitchFamily="50" charset="-128"/>
                <a:ea typeface="Meiryo UI" panose="020B0604030504040204" pitchFamily="50" charset="-128"/>
              </a:defRPr>
            </a:lvl1pPr>
            <a:lvl2pPr marL="566928" indent="-342900">
              <a:lnSpc>
                <a:spcPct val="100000"/>
              </a:lnSpc>
              <a:spcBef>
                <a:spcPts val="1000"/>
              </a:spcBef>
              <a:buFont typeface="+mj-lt"/>
              <a:buAutoNum type="alphaLcPeriod"/>
              <a:defRPr lang="ja-JP" sz="1800" spc="50" baseline="0">
                <a:latin typeface="Meiryo UI" panose="020B0604030504040204" pitchFamily="50" charset="-128"/>
                <a:ea typeface="Meiryo UI" panose="020B0604030504040204" pitchFamily="50" charset="-128"/>
              </a:defRPr>
            </a:lvl2pPr>
            <a:lvl3pPr marL="850392" indent="-342900">
              <a:lnSpc>
                <a:spcPct val="100000"/>
              </a:lnSpc>
              <a:spcBef>
                <a:spcPts val="1000"/>
              </a:spcBef>
              <a:buFont typeface="+mj-lt"/>
              <a:buAutoNum type="arabicParenR"/>
              <a:defRPr lang="ja-JP" sz="1800" spc="50" baseline="0">
                <a:latin typeface="Meiryo UI" panose="020B0604030504040204" pitchFamily="50" charset="-128"/>
                <a:ea typeface="Meiryo UI" panose="020B0604030504040204" pitchFamily="50" charset="-128"/>
              </a:defRPr>
            </a:lvl3pPr>
            <a:lvl4pPr marL="1042416" indent="-342900">
              <a:lnSpc>
                <a:spcPct val="100000"/>
              </a:lnSpc>
              <a:spcBef>
                <a:spcPts val="1000"/>
              </a:spcBef>
              <a:buFont typeface="+mj-lt"/>
              <a:buAutoNum type="alphaLcParenR"/>
              <a:defRPr lang="ja-JP" sz="1800" spc="50" baseline="0">
                <a:latin typeface="Meiryo UI" panose="020B0604030504040204" pitchFamily="50" charset="-128"/>
                <a:ea typeface="Meiryo UI" panose="020B0604030504040204" pitchFamily="50" charset="-128"/>
              </a:defRPr>
            </a:lvl4pPr>
            <a:lvl5pPr marL="1074420" indent="-400050">
              <a:lnSpc>
                <a:spcPct val="100000"/>
              </a:lnSpc>
              <a:spcBef>
                <a:spcPts val="1000"/>
              </a:spcBef>
              <a:buFont typeface="+mj-lt"/>
              <a:buAutoNum type="romanLcPeriod"/>
              <a:defRPr lang="ja-JP" sz="1800" spc="50" baseline="0"/>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p:txBody>
      </p:sp>
      <p:sp>
        <p:nvSpPr>
          <p:cNvPr id="17" name="テキスト プレースホルダー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ja-JP" sz="1800" b="1" kern="1200" spc="50" baseline="0" dirty="0" smtClean="0">
                <a:solidFill>
                  <a:schemeClr val="tx1"/>
                </a:solidFill>
                <a:latin typeface="Meiryo UI" panose="020B0604030504040204" pitchFamily="50" charset="-128"/>
                <a:ea typeface="Meiryo UI" panose="020B0604030504040204" pitchFamily="50" charset="-128"/>
                <a:cs typeface="+mj-cs"/>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クリックしてテキストを追加</a:t>
            </a:r>
          </a:p>
        </p:txBody>
      </p:sp>
      <p:sp>
        <p:nvSpPr>
          <p:cNvPr id="3" name="コンテンツ プレースホルダー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43000"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9" name="フッター プレースホルダー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20" name="スライド番号プレースホルダー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まとめ">
    <p:spTree>
      <p:nvGrpSpPr>
        <p:cNvPr id="1" name=""/>
        <p:cNvGrpSpPr/>
        <p:nvPr/>
      </p:nvGrpSpPr>
      <p:grpSpPr>
        <a:xfrm>
          <a:off x="0" y="0"/>
          <a:ext cx="0" cy="0"/>
          <a:chOff x="0" y="0"/>
          <a:chExt cx="0" cy="0"/>
        </a:xfrm>
      </p:grpSpPr>
      <p:cxnSp>
        <p:nvCxnSpPr>
          <p:cNvPr id="11" name="直線​​コネクタ(S)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ja-JP" sz="2800" kern="1200" spc="150" baseline="0" dirty="0">
                <a:solidFill>
                  <a:schemeClr val="tx1"/>
                </a:solidFill>
                <a:latin typeface="Meiryo UI" panose="020B0604030504040204" pitchFamily="50" charset="-128"/>
                <a:ea typeface="Meiryo UI" panose="020B0604030504040204" pitchFamily="50" charset="-128"/>
                <a:cs typeface="+mj-cs"/>
              </a:defRPr>
            </a:lvl1pPr>
          </a:lstStyle>
          <a:p>
            <a:pPr rtl="0"/>
            <a:r>
              <a:rPr lang="ja-JP"/>
              <a:t>クリックしてタイトルを追加</a:t>
            </a:r>
          </a:p>
        </p:txBody>
      </p:sp>
      <p:sp>
        <p:nvSpPr>
          <p:cNvPr id="13" name="図プレースホルダー 12">
            <a:extLst>
              <a:ext uri="{FF2B5EF4-FFF2-40B4-BE49-F238E27FC236}">
                <a16:creationId xmlns:a16="http://schemas.microsoft.com/office/drawing/2014/main" id="{4C376638-5C5B-8E5B-0C26-8F63B98EA417}"/>
              </a:ext>
            </a:extLst>
          </p:cNvPr>
          <p:cNvSpPr>
            <a:spLocks noGrp="1"/>
          </p:cNvSpPr>
          <p:nvPr>
            <p:ph type="pic" sz="quarter" idx="13" hasCustomPrompt="1"/>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ja-JP" sz="2000">
                <a:solidFill>
                  <a:schemeClr val="tx1"/>
                </a:solidFill>
                <a:latin typeface="Meiryo UI" panose="020B0604030504040204" pitchFamily="50" charset="-128"/>
                <a:ea typeface="Meiryo UI" panose="020B0604030504040204" pitchFamily="50" charset="-128"/>
              </a:defRPr>
            </a:lvl1pPr>
          </a:lstStyle>
          <a:p>
            <a:pPr rtl="0"/>
            <a:r>
              <a:rPr lang="ja-JP"/>
              <a:t>アイコンをクリックして画像を追加</a:t>
            </a:r>
            <a:endParaRPr lang="ja-JP" dirty="0"/>
          </a:p>
        </p:txBody>
      </p:sp>
      <p:sp>
        <p:nvSpPr>
          <p:cNvPr id="4" name="フッター プレースホルダー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ja-JP" sz="900">
                <a:latin typeface="Meiryo UI" panose="020B0604030504040204" pitchFamily="50" charset="-128"/>
                <a:ea typeface="Meiryo UI" panose="020B0604030504040204" pitchFamily="50" charset="-128"/>
              </a:defRPr>
            </a:lvl1pPr>
          </a:lstStyle>
          <a:p>
            <a:r>
              <a:rPr lang="ja-JP" altLang="en-US"/>
              <a:t>プレゼンテーションのタイトル</a:t>
            </a:r>
          </a:p>
        </p:txBody>
      </p:sp>
      <p:sp>
        <p:nvSpPr>
          <p:cNvPr id="5" name="スライド番号プレースホルダー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ja-JP" sz="900">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
        <p:nvSpPr>
          <p:cNvPr id="8" name="コンテンツ プレースホルダー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ja-JP" sz="1800" b="0" spc="50" baseline="0">
                <a:latin typeface="Meiryo UI" panose="020B0604030504040204" pitchFamily="50" charset="-128"/>
                <a:ea typeface="Meiryo UI" panose="020B0604030504040204" pitchFamily="50" charset="-128"/>
              </a:defRPr>
            </a:lvl1pPr>
            <a:lvl2pPr marL="28346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2pPr>
            <a:lvl3pPr marL="566928"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3pPr>
            <a:lvl4pPr marL="859536"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4pPr>
            <a:lvl5pPr marL="1152144" indent="-285750">
              <a:lnSpc>
                <a:spcPct val="100000"/>
              </a:lnSpc>
              <a:spcBef>
                <a:spcPts val="1000"/>
              </a:spcBef>
              <a:buFont typeface="Arial" panose="020B0604020202020204" pitchFamily="34" charset="0"/>
              <a:buChar char="•"/>
              <a:defRPr lang="ja-JP" sz="1800" spc="50" baseline="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dirty="0"/>
              <a:t>マスター タイトルの書式設定</a:t>
            </a:r>
          </a:p>
        </p:txBody>
      </p:sp>
      <p:sp>
        <p:nvSpPr>
          <p:cNvPr id="3" name="テキスト プレースホルダー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5" name="フッター プレースホルダー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dirty="0"/>
              <a:t>プレゼンテーションのタイトル</a:t>
            </a:r>
          </a:p>
        </p:txBody>
      </p:sp>
      <p:sp>
        <p:nvSpPr>
          <p:cNvPr id="6" name="スライド番号プレースホルダー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75000"/>
                  </a:schemeClr>
                </a:solidFill>
                <a:latin typeface="Meiryo UI" panose="020B0604030504040204" pitchFamily="50" charset="-128"/>
                <a:ea typeface="Meiryo UI" panose="020B0604030504040204" pitchFamily="50" charset="-128"/>
              </a:defRPr>
            </a:lvl1pPr>
          </a:lstStyle>
          <a:p>
            <a:fld id="{A49DFD55-3C28-40EF-9E31-A92D2E4017FF}" type="slidenum">
              <a:rPr lang="en-US" altLang="ja-JP" smtClean="0"/>
              <a:pPr/>
              <a:t>‹#›</a:t>
            </a:fld>
            <a:endParaRPr lang="en-US" alt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kumimoji="1" lang="ja-JP" sz="44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ea"/>
          <a:ea typeface="+mn-ea"/>
          <a:cs typeface="+mn-cs"/>
        </a:defRPr>
      </a:lvl1pPr>
      <a:lvl2pPr marL="457200" algn="l" defTabSz="914400" rtl="0" eaLnBrk="1" latinLnBrk="0" hangingPunct="1">
        <a:defRPr kumimoji="1" lang="ja-JP" sz="1800" kern="1200">
          <a:solidFill>
            <a:schemeClr val="tx1"/>
          </a:solidFill>
          <a:latin typeface="+mn-ea"/>
          <a:ea typeface="+mn-ea"/>
          <a:cs typeface="+mn-cs"/>
        </a:defRPr>
      </a:lvl2pPr>
      <a:lvl3pPr marL="914400" algn="l" defTabSz="914400" rtl="0" eaLnBrk="1" latinLnBrk="0" hangingPunct="1">
        <a:defRPr kumimoji="1" lang="ja-JP" sz="1800" kern="1200">
          <a:solidFill>
            <a:schemeClr val="tx1"/>
          </a:solidFill>
          <a:latin typeface="+mn-ea"/>
          <a:ea typeface="+mn-ea"/>
          <a:cs typeface="+mn-cs"/>
        </a:defRPr>
      </a:lvl3pPr>
      <a:lvl4pPr marL="1371600" algn="l" defTabSz="914400" rtl="0" eaLnBrk="1" latinLnBrk="0" hangingPunct="1">
        <a:defRPr kumimoji="1" lang="ja-JP" sz="1800" kern="1200">
          <a:solidFill>
            <a:schemeClr val="tx1"/>
          </a:solidFill>
          <a:latin typeface="+mn-ea"/>
          <a:ea typeface="+mn-ea"/>
          <a:cs typeface="+mn-cs"/>
        </a:defRPr>
      </a:lvl4pPr>
      <a:lvl5pPr marL="1828800" algn="l" defTabSz="914400" rtl="0" eaLnBrk="1" latinLnBrk="0" hangingPunct="1">
        <a:defRPr kumimoji="1" lang="ja-JP" sz="1800" kern="1200">
          <a:solidFill>
            <a:schemeClr val="tx1"/>
          </a:solidFill>
          <a:latin typeface="+mn-ea"/>
          <a:ea typeface="+mn-ea"/>
          <a:cs typeface="+mn-cs"/>
        </a:defRPr>
      </a:lvl5pPr>
      <a:lvl6pPr marL="2286000" algn="l" defTabSz="914400" rtl="0" eaLnBrk="1" latinLnBrk="0" hangingPunct="1">
        <a:defRPr kumimoji="1" lang="ja-JP" sz="1800" kern="1200">
          <a:solidFill>
            <a:schemeClr val="tx1"/>
          </a:solidFill>
          <a:latin typeface="+mn-ea"/>
          <a:ea typeface="+mn-ea"/>
          <a:cs typeface="+mn-cs"/>
        </a:defRPr>
      </a:lvl6pPr>
      <a:lvl7pPr marL="2743200" algn="l" defTabSz="914400" rtl="0" eaLnBrk="1" latinLnBrk="0" hangingPunct="1">
        <a:defRPr kumimoji="1" lang="ja-JP" sz="1800" kern="1200">
          <a:solidFill>
            <a:schemeClr val="tx1"/>
          </a:solidFill>
          <a:latin typeface="+mn-ea"/>
          <a:ea typeface="+mn-ea"/>
          <a:cs typeface="+mn-cs"/>
        </a:defRPr>
      </a:lvl7pPr>
      <a:lvl8pPr marL="3200400" algn="l" defTabSz="914400" rtl="0" eaLnBrk="1" latinLnBrk="0" hangingPunct="1">
        <a:defRPr kumimoji="1" lang="ja-JP" sz="1800" kern="1200">
          <a:solidFill>
            <a:schemeClr val="tx1"/>
          </a:solidFill>
          <a:latin typeface="+mn-ea"/>
          <a:ea typeface="+mn-ea"/>
          <a:cs typeface="+mn-cs"/>
        </a:defRPr>
      </a:lvl8pPr>
      <a:lvl9pPr marL="3657600" algn="l" defTabSz="914400" rtl="0" eaLnBrk="1" latinLnBrk="0" hangingPunct="1">
        <a:defRPr kumimoji="1" lang="ja-JP"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7.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75451-6A4B-484B-9ED1-353CCE25B0F4}"/>
              </a:ext>
            </a:extLst>
          </p:cNvPr>
          <p:cNvSpPr>
            <a:spLocks noGrp="1"/>
          </p:cNvSpPr>
          <p:nvPr>
            <p:ph type="ctrTitle"/>
          </p:nvPr>
        </p:nvSpPr>
        <p:spPr>
          <a:xfrm>
            <a:off x="4895850" y="3329790"/>
            <a:ext cx="7000681" cy="3200400"/>
          </a:xfrm>
        </p:spPr>
        <p:txBody>
          <a:bodyPr rtlCol="0" anchor="ctr"/>
          <a:lstStyle>
            <a:defPPr>
              <a:defRPr lang="ja-JP"/>
            </a:defPPr>
          </a:lstStyle>
          <a:p>
            <a:pPr rtl="0"/>
            <a:r>
              <a:rPr lang="ja-JP" altLang="en-US" dirty="0"/>
              <a:t>タスク管理</a:t>
            </a:r>
            <a:r>
              <a:rPr lang="ja-JP" altLang="en-US"/>
              <a:t>システム 全体像</a:t>
            </a:r>
            <a:endParaRPr lang="ja-JP"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EC25EC3-18C0-A3D9-DE1D-AF989D0E922C}"/>
              </a:ext>
            </a:extLst>
          </p:cNvPr>
          <p:cNvSpPr>
            <a:spLocks noGrp="1"/>
          </p:cNvSpPr>
          <p:nvPr>
            <p:ph type="title"/>
          </p:nvPr>
        </p:nvSpPr>
        <p:spPr>
          <a:xfrm>
            <a:off x="838200" y="353551"/>
            <a:ext cx="10515600" cy="503700"/>
          </a:xfrm>
        </p:spPr>
        <p:txBody>
          <a:bodyPr/>
          <a:lstStyle/>
          <a:p>
            <a:r>
              <a:rPr lang="ja-JP" altLang="en-US" dirty="0"/>
              <a:t>改定履歴</a:t>
            </a:r>
          </a:p>
        </p:txBody>
      </p:sp>
      <p:sp>
        <p:nvSpPr>
          <p:cNvPr id="4" name="スライド番号プレースホルダー 3">
            <a:extLst>
              <a:ext uri="{FF2B5EF4-FFF2-40B4-BE49-F238E27FC236}">
                <a16:creationId xmlns:a16="http://schemas.microsoft.com/office/drawing/2014/main" id="{F680FF2A-7905-DAB9-7B62-28ABD055460C}"/>
              </a:ext>
            </a:extLst>
          </p:cNvPr>
          <p:cNvSpPr>
            <a:spLocks noGrp="1"/>
          </p:cNvSpPr>
          <p:nvPr>
            <p:ph type="sldNum" sz="quarter" idx="12"/>
          </p:nvPr>
        </p:nvSpPr>
        <p:spPr/>
        <p:txBody>
          <a:bodyPr/>
          <a:lstStyle/>
          <a:p>
            <a:pPr rtl="0"/>
            <a:fld id="{A49DFD55-3C28-40EF-9E31-A92D2E4017FF}" type="slidenum">
              <a:rPr lang="en-US" altLang="ja-JP" smtClean="0"/>
              <a:pPr rtl="0"/>
              <a:t>2</a:t>
            </a:fld>
            <a:endParaRPr lang="ja-JP" dirty="0"/>
          </a:p>
        </p:txBody>
      </p:sp>
      <p:graphicFrame>
        <p:nvGraphicFramePr>
          <p:cNvPr id="2" name="表 1">
            <a:extLst>
              <a:ext uri="{FF2B5EF4-FFF2-40B4-BE49-F238E27FC236}">
                <a16:creationId xmlns:a16="http://schemas.microsoft.com/office/drawing/2014/main" id="{3ADAFE84-6BBE-263B-2CF2-C898935DD22A}"/>
              </a:ext>
            </a:extLst>
          </p:cNvPr>
          <p:cNvGraphicFramePr>
            <a:graphicFrameLocks noGrp="1"/>
          </p:cNvGraphicFramePr>
          <p:nvPr>
            <p:extLst>
              <p:ext uri="{D42A27DB-BD31-4B8C-83A1-F6EECF244321}">
                <p14:modId xmlns:p14="http://schemas.microsoft.com/office/powerpoint/2010/main" val="1962274576"/>
              </p:ext>
            </p:extLst>
          </p:nvPr>
        </p:nvGraphicFramePr>
        <p:xfrm>
          <a:off x="830018" y="1268760"/>
          <a:ext cx="10536453" cy="2595880"/>
        </p:xfrm>
        <a:graphic>
          <a:graphicData uri="http://schemas.openxmlformats.org/drawingml/2006/table">
            <a:tbl>
              <a:tblPr firstRow="1" bandRow="1" bandCol="1">
                <a:tableStyleId>{5A111915-BE36-4E01-A7E5-04B1672EAD32}</a:tableStyleId>
              </a:tblPr>
              <a:tblGrid>
                <a:gridCol w="787400">
                  <a:extLst>
                    <a:ext uri="{9D8B030D-6E8A-4147-A177-3AD203B41FA5}">
                      <a16:colId xmlns:a16="http://schemas.microsoft.com/office/drawing/2014/main" val="3520904818"/>
                    </a:ext>
                  </a:extLst>
                </a:gridCol>
                <a:gridCol w="1715453">
                  <a:extLst>
                    <a:ext uri="{9D8B030D-6E8A-4147-A177-3AD203B41FA5}">
                      <a16:colId xmlns:a16="http://schemas.microsoft.com/office/drawing/2014/main" val="1537818824"/>
                    </a:ext>
                  </a:extLst>
                </a:gridCol>
                <a:gridCol w="1625600">
                  <a:extLst>
                    <a:ext uri="{9D8B030D-6E8A-4147-A177-3AD203B41FA5}">
                      <a16:colId xmlns:a16="http://schemas.microsoft.com/office/drawing/2014/main" val="938492706"/>
                    </a:ext>
                  </a:extLst>
                </a:gridCol>
                <a:gridCol w="2289657">
                  <a:extLst>
                    <a:ext uri="{9D8B030D-6E8A-4147-A177-3AD203B41FA5}">
                      <a16:colId xmlns:a16="http://schemas.microsoft.com/office/drawing/2014/main" val="916804057"/>
                    </a:ext>
                  </a:extLst>
                </a:gridCol>
                <a:gridCol w="4118343">
                  <a:extLst>
                    <a:ext uri="{9D8B030D-6E8A-4147-A177-3AD203B41FA5}">
                      <a16:colId xmlns:a16="http://schemas.microsoft.com/office/drawing/2014/main" val="2418504283"/>
                    </a:ext>
                  </a:extLst>
                </a:gridCol>
              </a:tblGrid>
              <a:tr h="370840">
                <a:tc>
                  <a:txBody>
                    <a:bodyPr/>
                    <a:lstStyle/>
                    <a:p>
                      <a:pPr algn="ctr"/>
                      <a:r>
                        <a:rPr kumimoji="1" lang="en-US" altLang="ja-JP" sz="1400" dirty="0"/>
                        <a:t>Ver. </a:t>
                      </a:r>
                      <a:endParaRPr kumimoji="1" lang="ja-JP" altLang="en-US" sz="1400" dirty="0"/>
                    </a:p>
                  </a:txBody>
                  <a:tcPr/>
                </a:tc>
                <a:tc>
                  <a:txBody>
                    <a:bodyPr/>
                    <a:lstStyle/>
                    <a:p>
                      <a:pPr algn="ctr"/>
                      <a:r>
                        <a:rPr kumimoji="1" lang="ja-JP" altLang="en-US" sz="1400" dirty="0"/>
                        <a:t>改訂日</a:t>
                      </a:r>
                    </a:p>
                  </a:txBody>
                  <a:tcPr/>
                </a:tc>
                <a:tc>
                  <a:txBody>
                    <a:bodyPr/>
                    <a:lstStyle/>
                    <a:p>
                      <a:pPr algn="ctr"/>
                      <a:r>
                        <a:rPr kumimoji="1" lang="ja-JP" altLang="en-US" sz="1400" dirty="0"/>
                        <a:t>改訂者</a:t>
                      </a:r>
                    </a:p>
                  </a:txBody>
                  <a:tcPr/>
                </a:tc>
                <a:tc>
                  <a:txBody>
                    <a:bodyPr/>
                    <a:lstStyle/>
                    <a:p>
                      <a:pPr algn="ctr"/>
                      <a:r>
                        <a:rPr kumimoji="1" lang="ja-JP" altLang="en-US" sz="1400" dirty="0"/>
                        <a:t>改訂箇所</a:t>
                      </a:r>
                    </a:p>
                  </a:txBody>
                  <a:tcPr/>
                </a:tc>
                <a:tc>
                  <a:txBody>
                    <a:bodyPr/>
                    <a:lstStyle/>
                    <a:p>
                      <a:pPr algn="ctr"/>
                      <a:r>
                        <a:rPr kumimoji="1" lang="ja-JP" altLang="en-US" sz="1400" dirty="0"/>
                        <a:t>改訂内容</a:t>
                      </a:r>
                    </a:p>
                  </a:txBody>
                  <a:tcPr/>
                </a:tc>
                <a:extLst>
                  <a:ext uri="{0D108BD9-81ED-4DB2-BD59-A6C34878D82A}">
                    <a16:rowId xmlns:a16="http://schemas.microsoft.com/office/drawing/2014/main" val="514727191"/>
                  </a:ext>
                </a:extLst>
              </a:tr>
              <a:tr h="370840">
                <a:tc>
                  <a:txBody>
                    <a:bodyPr/>
                    <a:lstStyle/>
                    <a:p>
                      <a:r>
                        <a:rPr kumimoji="1" lang="en-US" altLang="ja-JP" sz="1400" dirty="0"/>
                        <a:t>1.0</a:t>
                      </a:r>
                      <a:endParaRPr kumimoji="1" lang="ja-JP" altLang="en-US" sz="1400" dirty="0"/>
                    </a:p>
                  </a:txBody>
                  <a:tcPr/>
                </a:tc>
                <a:tc>
                  <a:txBody>
                    <a:bodyPr/>
                    <a:lstStyle/>
                    <a:p>
                      <a:r>
                        <a:rPr kumimoji="1" lang="en-US" altLang="ja-JP" sz="1400" dirty="0"/>
                        <a:t>2024/06/30</a:t>
                      </a:r>
                      <a:endParaRPr kumimoji="1" lang="ja-JP" altLang="en-US" sz="1400" dirty="0"/>
                    </a:p>
                  </a:txBody>
                  <a:tcPr/>
                </a:tc>
                <a:tc>
                  <a:txBody>
                    <a:bodyPr/>
                    <a:lstStyle/>
                    <a:p>
                      <a:r>
                        <a:rPr kumimoji="1" lang="en-US" altLang="ja-JP" sz="1400" dirty="0"/>
                        <a:t>xxx</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ja-JP" altLang="en-US" sz="1400" dirty="0"/>
                        <a:t>初版作成</a:t>
                      </a:r>
                    </a:p>
                  </a:txBody>
                  <a:tcPr/>
                </a:tc>
                <a:extLst>
                  <a:ext uri="{0D108BD9-81ED-4DB2-BD59-A6C34878D82A}">
                    <a16:rowId xmlns:a16="http://schemas.microsoft.com/office/drawing/2014/main" val="629846792"/>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44502969"/>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708579010"/>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467020094"/>
                  </a:ext>
                </a:extLst>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4000537909"/>
                  </a:ext>
                </a:extLst>
              </a:tr>
              <a:tr h="370840">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extLst>
                  <a:ext uri="{0D108BD9-81ED-4DB2-BD59-A6C34878D82A}">
                    <a16:rowId xmlns:a16="http://schemas.microsoft.com/office/drawing/2014/main" val="1255254458"/>
                  </a:ext>
                </a:extLst>
              </a:tr>
            </a:tbl>
          </a:graphicData>
        </a:graphic>
      </p:graphicFrame>
    </p:spTree>
    <p:extLst>
      <p:ext uri="{BB962C8B-B14F-4D97-AF65-F5344CB8AC3E}">
        <p14:creationId xmlns:p14="http://schemas.microsoft.com/office/powerpoint/2010/main" val="67946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EC25EC3-18C0-A3D9-DE1D-AF989D0E922C}"/>
              </a:ext>
            </a:extLst>
          </p:cNvPr>
          <p:cNvSpPr>
            <a:spLocks noGrp="1"/>
          </p:cNvSpPr>
          <p:nvPr>
            <p:ph type="title"/>
          </p:nvPr>
        </p:nvSpPr>
        <p:spPr>
          <a:xfrm>
            <a:off x="838200" y="353551"/>
            <a:ext cx="10515600" cy="503700"/>
          </a:xfrm>
        </p:spPr>
        <p:txBody>
          <a:bodyPr/>
          <a:lstStyle/>
          <a:p>
            <a:r>
              <a:rPr lang="ja-JP" altLang="en-US" dirty="0"/>
              <a:t>概要</a:t>
            </a:r>
          </a:p>
        </p:txBody>
      </p:sp>
      <p:sp>
        <p:nvSpPr>
          <p:cNvPr id="4" name="スライド番号プレースホルダー 3">
            <a:extLst>
              <a:ext uri="{FF2B5EF4-FFF2-40B4-BE49-F238E27FC236}">
                <a16:creationId xmlns:a16="http://schemas.microsoft.com/office/drawing/2014/main" id="{F680FF2A-7905-DAB9-7B62-28ABD055460C}"/>
              </a:ext>
            </a:extLst>
          </p:cNvPr>
          <p:cNvSpPr>
            <a:spLocks noGrp="1"/>
          </p:cNvSpPr>
          <p:nvPr>
            <p:ph type="sldNum" sz="quarter" idx="12"/>
          </p:nvPr>
        </p:nvSpPr>
        <p:spPr/>
        <p:txBody>
          <a:bodyPr/>
          <a:lstStyle/>
          <a:p>
            <a:pPr rtl="0"/>
            <a:fld id="{A49DFD55-3C28-40EF-9E31-A92D2E4017FF}" type="slidenum">
              <a:rPr lang="en-US" altLang="ja-JP" smtClean="0"/>
              <a:pPr rtl="0"/>
              <a:t>3</a:t>
            </a:fld>
            <a:endParaRPr lang="ja-JP" dirty="0"/>
          </a:p>
        </p:txBody>
      </p:sp>
      <p:sp>
        <p:nvSpPr>
          <p:cNvPr id="7" name="テキスト ボックス 6">
            <a:extLst>
              <a:ext uri="{FF2B5EF4-FFF2-40B4-BE49-F238E27FC236}">
                <a16:creationId xmlns:a16="http://schemas.microsoft.com/office/drawing/2014/main" id="{E1855F9F-70F4-0C62-F4CD-F5F582F60779}"/>
              </a:ext>
            </a:extLst>
          </p:cNvPr>
          <p:cNvSpPr txBox="1"/>
          <p:nvPr/>
        </p:nvSpPr>
        <p:spPr>
          <a:xfrm>
            <a:off x="758699" y="1149531"/>
            <a:ext cx="10702834" cy="4524315"/>
          </a:xfrm>
          <a:prstGeom prst="rect">
            <a:avLst/>
          </a:prstGeom>
          <a:noFill/>
        </p:spPr>
        <p:txBody>
          <a:bodyPr wrap="square" rtlCol="0">
            <a:spAutoFit/>
          </a:bodyPr>
          <a:lstStyle/>
          <a:p>
            <a:r>
              <a:rPr kumimoji="1" lang="ja-JP" altLang="en-US" b="1" dirty="0"/>
              <a:t>背景</a:t>
            </a:r>
            <a:endParaRPr kumimoji="1" lang="en-US" altLang="ja-JP" b="1" dirty="0"/>
          </a:p>
          <a:p>
            <a:endParaRPr kumimoji="1" lang="en-US" altLang="ja-JP" dirty="0"/>
          </a:p>
          <a:p>
            <a:pPr lvl="1"/>
            <a:r>
              <a:rPr kumimoji="1" lang="ja-JP" altLang="en-US" dirty="0"/>
              <a:t>タスク管理が</a:t>
            </a:r>
            <a:r>
              <a:rPr kumimoji="1" lang="en-US" altLang="ja-JP" dirty="0"/>
              <a:t>PC</a:t>
            </a:r>
            <a:r>
              <a:rPr kumimoji="1" lang="ja-JP" altLang="en-US" dirty="0"/>
              <a:t>内のファイルで管理されており、</a:t>
            </a:r>
            <a:r>
              <a:rPr kumimoji="1" lang="en-US" altLang="ja-JP" dirty="0"/>
              <a:t>PC</a:t>
            </a:r>
            <a:r>
              <a:rPr kumimoji="1" lang="ja-JP" altLang="en-US" dirty="0"/>
              <a:t>を持っていない外出先でタスクを確認することができない問題が発生している。</a:t>
            </a:r>
            <a:endParaRPr kumimoji="1" lang="en-US" altLang="ja-JP" dirty="0"/>
          </a:p>
          <a:p>
            <a:endParaRPr kumimoji="1" lang="en-US" altLang="ja-JP" dirty="0"/>
          </a:p>
          <a:p>
            <a:r>
              <a:rPr kumimoji="1" lang="ja-JP" altLang="en-US" b="1" dirty="0"/>
              <a:t>目的</a:t>
            </a:r>
            <a:endParaRPr kumimoji="1" lang="en-US" altLang="ja-JP" b="1" dirty="0"/>
          </a:p>
          <a:p>
            <a:endParaRPr kumimoji="1" lang="en-US" altLang="ja-JP" dirty="0"/>
          </a:p>
          <a:p>
            <a:pPr lvl="1"/>
            <a:r>
              <a:rPr kumimoji="1" lang="ja-JP" altLang="en-US" dirty="0"/>
              <a:t>スマホでもタスクを確認・消込できる仕組みを構築し、外出先でもタスクを確認・消込できるようにする。</a:t>
            </a:r>
            <a:endParaRPr kumimoji="1" lang="en-US" altLang="ja-JP" dirty="0"/>
          </a:p>
          <a:p>
            <a:endParaRPr kumimoji="1" lang="en-US" altLang="ja-JP" dirty="0"/>
          </a:p>
          <a:p>
            <a:r>
              <a:rPr kumimoji="1" lang="ja-JP" altLang="en-US" b="1" dirty="0"/>
              <a:t>体制</a:t>
            </a:r>
            <a:endParaRPr kumimoji="1" lang="en-US" altLang="ja-JP" b="1" dirty="0"/>
          </a:p>
          <a:p>
            <a:endParaRPr kumimoji="1" lang="en-US" altLang="ja-JP" dirty="0"/>
          </a:p>
          <a:p>
            <a:pPr lvl="1"/>
            <a:r>
              <a:rPr kumimoji="1" lang="ja-JP" altLang="en-US" dirty="0"/>
              <a:t>設計・開発：私</a:t>
            </a:r>
            <a:endParaRPr kumimoji="1" lang="en-US" altLang="ja-JP" dirty="0"/>
          </a:p>
          <a:p>
            <a:endParaRPr kumimoji="1" lang="en-US" altLang="ja-JP" dirty="0"/>
          </a:p>
          <a:p>
            <a:r>
              <a:rPr kumimoji="1" lang="ja-JP" altLang="en-US" b="1" dirty="0"/>
              <a:t>期限</a:t>
            </a:r>
            <a:endParaRPr kumimoji="1" lang="en-US" altLang="ja-JP" b="1" dirty="0"/>
          </a:p>
          <a:p>
            <a:endParaRPr kumimoji="1" lang="en-US" altLang="ja-JP" dirty="0"/>
          </a:p>
          <a:p>
            <a:pPr lvl="1"/>
            <a:r>
              <a:rPr kumimoji="1" lang="ja-JP" altLang="en-US" dirty="0"/>
              <a:t>無期限</a:t>
            </a:r>
          </a:p>
        </p:txBody>
      </p:sp>
    </p:spTree>
    <p:extLst>
      <p:ext uri="{BB962C8B-B14F-4D97-AF65-F5344CB8AC3E}">
        <p14:creationId xmlns:p14="http://schemas.microsoft.com/office/powerpoint/2010/main" val="264193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2F1CC-612A-BD05-851C-6DDC541023A0}"/>
              </a:ext>
            </a:extLst>
          </p:cNvPr>
          <p:cNvSpPr>
            <a:spLocks noGrp="1"/>
          </p:cNvSpPr>
          <p:nvPr>
            <p:ph type="title"/>
          </p:nvPr>
        </p:nvSpPr>
        <p:spPr/>
        <p:txBody>
          <a:bodyPr/>
          <a:lstStyle/>
          <a:p>
            <a:r>
              <a:rPr kumimoji="1" lang="ja-JP" altLang="en-US" dirty="0"/>
              <a:t>全体像（ユースケース）</a:t>
            </a:r>
          </a:p>
        </p:txBody>
      </p:sp>
      <p:sp>
        <p:nvSpPr>
          <p:cNvPr id="4" name="スライド番号プレースホルダー 3">
            <a:extLst>
              <a:ext uri="{FF2B5EF4-FFF2-40B4-BE49-F238E27FC236}">
                <a16:creationId xmlns:a16="http://schemas.microsoft.com/office/drawing/2014/main" id="{3696E969-6B62-D33A-59CB-CA17E0A38BAB}"/>
              </a:ext>
            </a:extLst>
          </p:cNvPr>
          <p:cNvSpPr>
            <a:spLocks noGrp="1"/>
          </p:cNvSpPr>
          <p:nvPr>
            <p:ph type="sldNum" sz="quarter" idx="12"/>
          </p:nvPr>
        </p:nvSpPr>
        <p:spPr/>
        <p:txBody>
          <a:bodyPr/>
          <a:lstStyle/>
          <a:p>
            <a:fld id="{A49DFD55-3C28-40EF-9E31-A92D2E4017FF}" type="slidenum">
              <a:rPr lang="en-US" altLang="ja-JP" smtClean="0"/>
              <a:pPr/>
              <a:t>4</a:t>
            </a:fld>
            <a:endParaRPr lang="en-US" altLang="en-US" dirty="0"/>
          </a:p>
        </p:txBody>
      </p:sp>
      <p:sp>
        <p:nvSpPr>
          <p:cNvPr id="5" name="四角形: 角を丸くする 4">
            <a:extLst>
              <a:ext uri="{FF2B5EF4-FFF2-40B4-BE49-F238E27FC236}">
                <a16:creationId xmlns:a16="http://schemas.microsoft.com/office/drawing/2014/main" id="{6B9DCB8B-7833-9BC1-3ACF-EC555D0B2258}"/>
              </a:ext>
            </a:extLst>
          </p:cNvPr>
          <p:cNvSpPr/>
          <p:nvPr/>
        </p:nvSpPr>
        <p:spPr>
          <a:xfrm>
            <a:off x="5015880" y="2978950"/>
            <a:ext cx="2160240" cy="9001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t>タスク管理システム</a:t>
            </a:r>
          </a:p>
        </p:txBody>
      </p:sp>
      <p:pic>
        <p:nvPicPr>
          <p:cNvPr id="7" name="グラフィックス 6" descr="ユーザー 単色塗りつぶし">
            <a:extLst>
              <a:ext uri="{FF2B5EF4-FFF2-40B4-BE49-F238E27FC236}">
                <a16:creationId xmlns:a16="http://schemas.microsoft.com/office/drawing/2014/main" id="{B7858933-B025-00A9-4221-B5A93E63F6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5520" y="4036064"/>
            <a:ext cx="914400" cy="914400"/>
          </a:xfrm>
          <a:prstGeom prst="rect">
            <a:avLst/>
          </a:prstGeom>
        </p:spPr>
      </p:pic>
      <p:sp>
        <p:nvSpPr>
          <p:cNvPr id="8" name="テキスト ボックス 7">
            <a:extLst>
              <a:ext uri="{FF2B5EF4-FFF2-40B4-BE49-F238E27FC236}">
                <a16:creationId xmlns:a16="http://schemas.microsoft.com/office/drawing/2014/main" id="{29171562-47D6-0341-065F-C69495B606DD}"/>
              </a:ext>
            </a:extLst>
          </p:cNvPr>
          <p:cNvSpPr txBox="1"/>
          <p:nvPr/>
        </p:nvSpPr>
        <p:spPr>
          <a:xfrm>
            <a:off x="1781487" y="4931876"/>
            <a:ext cx="891591" cy="307777"/>
          </a:xfrm>
          <a:prstGeom prst="rect">
            <a:avLst/>
          </a:prstGeom>
          <a:noFill/>
        </p:spPr>
        <p:txBody>
          <a:bodyPr wrap="none" rtlCol="0">
            <a:spAutoFit/>
          </a:bodyPr>
          <a:lstStyle/>
          <a:p>
            <a:pPr algn="ctr"/>
            <a:r>
              <a:rPr kumimoji="1" lang="ja-JP" altLang="en-US" sz="1400" dirty="0"/>
              <a:t>ユーザー</a:t>
            </a:r>
            <a:r>
              <a:rPr kumimoji="1" lang="en-US" altLang="ja-JP" sz="1400" dirty="0"/>
              <a:t>B</a:t>
            </a:r>
            <a:endParaRPr kumimoji="1" lang="ja-JP" altLang="en-US" sz="1400" dirty="0"/>
          </a:p>
        </p:txBody>
      </p:sp>
      <p:pic>
        <p:nvPicPr>
          <p:cNvPr id="9" name="グラフィックス 8" descr="ユーザー 単色塗りつぶし">
            <a:extLst>
              <a:ext uri="{FF2B5EF4-FFF2-40B4-BE49-F238E27FC236}">
                <a16:creationId xmlns:a16="http://schemas.microsoft.com/office/drawing/2014/main" id="{EA82221B-4FDE-50E9-E82C-9279049230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5520" y="2353065"/>
            <a:ext cx="914400" cy="914400"/>
          </a:xfrm>
          <a:prstGeom prst="rect">
            <a:avLst/>
          </a:prstGeom>
        </p:spPr>
      </p:pic>
      <p:sp>
        <p:nvSpPr>
          <p:cNvPr id="10" name="テキスト ボックス 9">
            <a:extLst>
              <a:ext uri="{FF2B5EF4-FFF2-40B4-BE49-F238E27FC236}">
                <a16:creationId xmlns:a16="http://schemas.microsoft.com/office/drawing/2014/main" id="{C2EB1330-17CD-F8EE-D377-3739F19C2569}"/>
              </a:ext>
            </a:extLst>
          </p:cNvPr>
          <p:cNvSpPr txBox="1"/>
          <p:nvPr/>
        </p:nvSpPr>
        <p:spPr>
          <a:xfrm>
            <a:off x="1781487" y="3248877"/>
            <a:ext cx="893193" cy="307777"/>
          </a:xfrm>
          <a:prstGeom prst="rect">
            <a:avLst/>
          </a:prstGeom>
          <a:noFill/>
        </p:spPr>
        <p:txBody>
          <a:bodyPr wrap="none" rtlCol="0">
            <a:spAutoFit/>
          </a:bodyPr>
          <a:lstStyle/>
          <a:p>
            <a:pPr algn="ctr"/>
            <a:r>
              <a:rPr kumimoji="1" lang="ja-JP" altLang="en-US" sz="1400" dirty="0"/>
              <a:t>ユーザー</a:t>
            </a:r>
            <a:r>
              <a:rPr kumimoji="1" lang="en-US" altLang="ja-JP" sz="1400" dirty="0"/>
              <a:t>A</a:t>
            </a:r>
            <a:endParaRPr kumimoji="1" lang="ja-JP" altLang="en-US" sz="1400" dirty="0"/>
          </a:p>
        </p:txBody>
      </p:sp>
      <p:sp>
        <p:nvSpPr>
          <p:cNvPr id="11" name="四角形: 角を丸くする 10">
            <a:extLst>
              <a:ext uri="{FF2B5EF4-FFF2-40B4-BE49-F238E27FC236}">
                <a16:creationId xmlns:a16="http://schemas.microsoft.com/office/drawing/2014/main" id="{4BC5B6A2-ADE1-BC5A-2066-52B793A2FB64}"/>
              </a:ext>
            </a:extLst>
          </p:cNvPr>
          <p:cNvSpPr/>
          <p:nvPr/>
        </p:nvSpPr>
        <p:spPr>
          <a:xfrm>
            <a:off x="6276020" y="1665471"/>
            <a:ext cx="1800200" cy="68759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dirty="0"/>
              <a:t>タスク集計システム</a:t>
            </a:r>
          </a:p>
        </p:txBody>
      </p:sp>
      <p:cxnSp>
        <p:nvCxnSpPr>
          <p:cNvPr id="13" name="直線コネクタ 12">
            <a:extLst>
              <a:ext uri="{FF2B5EF4-FFF2-40B4-BE49-F238E27FC236}">
                <a16:creationId xmlns:a16="http://schemas.microsoft.com/office/drawing/2014/main" id="{39FD0223-0989-27CA-9E43-E2D1E7B58099}"/>
              </a:ext>
            </a:extLst>
          </p:cNvPr>
          <p:cNvCxnSpPr>
            <a:stCxn id="5" idx="0"/>
            <a:endCxn id="11" idx="2"/>
          </p:cNvCxnSpPr>
          <p:nvPr/>
        </p:nvCxnSpPr>
        <p:spPr>
          <a:xfrm flipV="1">
            <a:off x="6096000" y="2353065"/>
            <a:ext cx="1080120" cy="625885"/>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E9CD52-14E2-34F6-E387-9D97E8420C52}"/>
              </a:ext>
            </a:extLst>
          </p:cNvPr>
          <p:cNvSpPr txBox="1"/>
          <p:nvPr/>
        </p:nvSpPr>
        <p:spPr>
          <a:xfrm>
            <a:off x="6587956" y="1359240"/>
            <a:ext cx="1236236" cy="307777"/>
          </a:xfrm>
          <a:prstGeom prst="rect">
            <a:avLst/>
          </a:prstGeom>
          <a:noFill/>
        </p:spPr>
        <p:txBody>
          <a:bodyPr wrap="none" rtlCol="0">
            <a:spAutoFit/>
          </a:bodyPr>
          <a:lstStyle/>
          <a:p>
            <a:r>
              <a:rPr kumimoji="1" lang="ja-JP" altLang="en-US" sz="1400" b="1" dirty="0">
                <a:solidFill>
                  <a:srgbClr val="FF0000"/>
                </a:solidFill>
              </a:rPr>
              <a:t>今回は対象外</a:t>
            </a:r>
          </a:p>
        </p:txBody>
      </p:sp>
      <p:cxnSp>
        <p:nvCxnSpPr>
          <p:cNvPr id="17" name="コネクタ: 曲線 16">
            <a:extLst>
              <a:ext uri="{FF2B5EF4-FFF2-40B4-BE49-F238E27FC236}">
                <a16:creationId xmlns:a16="http://schemas.microsoft.com/office/drawing/2014/main" id="{0C719102-821D-9972-5C7B-F499F09FB944}"/>
              </a:ext>
            </a:extLst>
          </p:cNvPr>
          <p:cNvCxnSpPr>
            <a:endCxn id="5" idx="1"/>
          </p:cNvCxnSpPr>
          <p:nvPr/>
        </p:nvCxnSpPr>
        <p:spPr>
          <a:xfrm>
            <a:off x="2689920" y="2810265"/>
            <a:ext cx="2325960" cy="618735"/>
          </a:xfrm>
          <a:prstGeom prst="curvedConnector3">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コネクタ: 曲線 17">
            <a:extLst>
              <a:ext uri="{FF2B5EF4-FFF2-40B4-BE49-F238E27FC236}">
                <a16:creationId xmlns:a16="http://schemas.microsoft.com/office/drawing/2014/main" id="{2711E37A-EA64-0085-A966-C85725DA0FD6}"/>
              </a:ext>
            </a:extLst>
          </p:cNvPr>
          <p:cNvCxnSpPr>
            <a:cxnSpLocks/>
            <a:endCxn id="5" idx="1"/>
          </p:cNvCxnSpPr>
          <p:nvPr/>
        </p:nvCxnSpPr>
        <p:spPr>
          <a:xfrm flipV="1">
            <a:off x="2689920" y="3429000"/>
            <a:ext cx="2325960" cy="1064264"/>
          </a:xfrm>
          <a:prstGeom prst="curvedConnector3">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1" name="グラフィックス 20" descr="ユーザー 単色塗りつぶし">
            <a:extLst>
              <a:ext uri="{FF2B5EF4-FFF2-40B4-BE49-F238E27FC236}">
                <a16:creationId xmlns:a16="http://schemas.microsoft.com/office/drawing/2014/main" id="{BD6DFE98-F021-73CF-E14D-DB89723FE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25776" y="4036064"/>
            <a:ext cx="914400" cy="914400"/>
          </a:xfrm>
          <a:prstGeom prst="rect">
            <a:avLst/>
          </a:prstGeom>
        </p:spPr>
      </p:pic>
      <p:sp>
        <p:nvSpPr>
          <p:cNvPr id="22" name="テキスト ボックス 21">
            <a:extLst>
              <a:ext uri="{FF2B5EF4-FFF2-40B4-BE49-F238E27FC236}">
                <a16:creationId xmlns:a16="http://schemas.microsoft.com/office/drawing/2014/main" id="{FD2D3DF2-9933-B0D7-347B-3F89A8E270C6}"/>
              </a:ext>
            </a:extLst>
          </p:cNvPr>
          <p:cNvSpPr txBox="1"/>
          <p:nvPr/>
        </p:nvSpPr>
        <p:spPr>
          <a:xfrm>
            <a:off x="8493728" y="4931876"/>
            <a:ext cx="1829347" cy="307777"/>
          </a:xfrm>
          <a:prstGeom prst="rect">
            <a:avLst/>
          </a:prstGeom>
          <a:noFill/>
        </p:spPr>
        <p:txBody>
          <a:bodyPr wrap="none" rtlCol="0">
            <a:spAutoFit/>
          </a:bodyPr>
          <a:lstStyle/>
          <a:p>
            <a:pPr algn="ctr"/>
            <a:r>
              <a:rPr kumimoji="1" lang="ja-JP" altLang="en-US" sz="1400" dirty="0"/>
              <a:t>システム管理者（私）</a:t>
            </a:r>
          </a:p>
        </p:txBody>
      </p:sp>
      <p:cxnSp>
        <p:nvCxnSpPr>
          <p:cNvPr id="23" name="コネクタ: 曲線 22">
            <a:extLst>
              <a:ext uri="{FF2B5EF4-FFF2-40B4-BE49-F238E27FC236}">
                <a16:creationId xmlns:a16="http://schemas.microsoft.com/office/drawing/2014/main" id="{D6C52C14-9097-7E02-296A-2821184BCF5D}"/>
              </a:ext>
            </a:extLst>
          </p:cNvPr>
          <p:cNvCxnSpPr>
            <a:cxnSpLocks/>
            <a:endCxn id="5" idx="3"/>
          </p:cNvCxnSpPr>
          <p:nvPr/>
        </p:nvCxnSpPr>
        <p:spPr>
          <a:xfrm rot="10800000">
            <a:off x="7176121" y="3429000"/>
            <a:ext cx="1693791" cy="1064264"/>
          </a:xfrm>
          <a:prstGeom prst="curved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 name="吹き出し: 四角形 25">
            <a:extLst>
              <a:ext uri="{FF2B5EF4-FFF2-40B4-BE49-F238E27FC236}">
                <a16:creationId xmlns:a16="http://schemas.microsoft.com/office/drawing/2014/main" id="{2616EE2E-B584-0F0B-C299-18D40E0EBA45}"/>
              </a:ext>
            </a:extLst>
          </p:cNvPr>
          <p:cNvSpPr/>
          <p:nvPr/>
        </p:nvSpPr>
        <p:spPr>
          <a:xfrm>
            <a:off x="8940406" y="3200730"/>
            <a:ext cx="1872208" cy="711847"/>
          </a:xfrm>
          <a:prstGeom prst="wedgeRectCallout">
            <a:avLst>
              <a:gd name="adj1" fmla="val -26411"/>
              <a:gd name="adj2" fmla="val 6147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・保守対応</a:t>
            </a:r>
            <a:endParaRPr kumimoji="1" lang="en-US" altLang="ja-JP" sz="1200" dirty="0"/>
          </a:p>
          <a:p>
            <a:r>
              <a:rPr kumimoji="1" lang="ja-JP" altLang="en-US" sz="1200" dirty="0"/>
              <a:t>・追加機能開発</a:t>
            </a:r>
          </a:p>
        </p:txBody>
      </p:sp>
      <p:sp>
        <p:nvSpPr>
          <p:cNvPr id="27" name="吹き出し: 四角形 26">
            <a:extLst>
              <a:ext uri="{FF2B5EF4-FFF2-40B4-BE49-F238E27FC236}">
                <a16:creationId xmlns:a16="http://schemas.microsoft.com/office/drawing/2014/main" id="{F8A89B1A-3191-1F3A-71DF-64FD36B41B5E}"/>
              </a:ext>
            </a:extLst>
          </p:cNvPr>
          <p:cNvSpPr/>
          <p:nvPr/>
        </p:nvSpPr>
        <p:spPr>
          <a:xfrm>
            <a:off x="1291178" y="1251730"/>
            <a:ext cx="1872208" cy="881126"/>
          </a:xfrm>
          <a:prstGeom prst="wedgeRectCallout">
            <a:avLst>
              <a:gd name="adj1" fmla="val -6184"/>
              <a:gd name="adj2" fmla="val 7300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・アカウント作成</a:t>
            </a:r>
            <a:endParaRPr kumimoji="1" lang="en-US" altLang="ja-JP" sz="1200" dirty="0"/>
          </a:p>
          <a:p>
            <a:r>
              <a:rPr kumimoji="1" lang="ja-JP" altLang="en-US" sz="1200" dirty="0"/>
              <a:t>・タスク登録</a:t>
            </a:r>
            <a:endParaRPr kumimoji="1" lang="en-US" altLang="ja-JP" sz="1200" dirty="0"/>
          </a:p>
          <a:p>
            <a:r>
              <a:rPr kumimoji="1" lang="ja-JP" altLang="en-US" sz="1200" dirty="0"/>
              <a:t>・タスク更新（編集）</a:t>
            </a:r>
            <a:endParaRPr kumimoji="1" lang="en-US" altLang="ja-JP" sz="1200" dirty="0"/>
          </a:p>
          <a:p>
            <a:r>
              <a:rPr kumimoji="1" lang="ja-JP" altLang="en-US" sz="1200" dirty="0"/>
              <a:t>・タスク削除（消込）</a:t>
            </a:r>
          </a:p>
        </p:txBody>
      </p:sp>
      <p:sp>
        <p:nvSpPr>
          <p:cNvPr id="28" name="吹き出し: 四角形 27">
            <a:extLst>
              <a:ext uri="{FF2B5EF4-FFF2-40B4-BE49-F238E27FC236}">
                <a16:creationId xmlns:a16="http://schemas.microsoft.com/office/drawing/2014/main" id="{0752F71B-607F-0A05-B9B6-8B7B71E1FA6A}"/>
              </a:ext>
            </a:extLst>
          </p:cNvPr>
          <p:cNvSpPr/>
          <p:nvPr/>
        </p:nvSpPr>
        <p:spPr>
          <a:xfrm>
            <a:off x="1291178" y="5461198"/>
            <a:ext cx="1872208" cy="515730"/>
          </a:xfrm>
          <a:prstGeom prst="wedgeRectCallout">
            <a:avLst>
              <a:gd name="adj1" fmla="val -9637"/>
              <a:gd name="adj2" fmla="val -8638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1200" dirty="0"/>
              <a:t>（ユーザー</a:t>
            </a:r>
            <a:r>
              <a:rPr kumimoji="1" lang="en-US" altLang="ja-JP" sz="1200" dirty="0"/>
              <a:t>A</a:t>
            </a:r>
            <a:r>
              <a:rPr kumimoji="1" lang="ja-JP" altLang="en-US" sz="1200" dirty="0"/>
              <a:t>同様の操作）</a:t>
            </a:r>
          </a:p>
        </p:txBody>
      </p:sp>
      <p:sp>
        <p:nvSpPr>
          <p:cNvPr id="29" name="正方形/長方形 28">
            <a:extLst>
              <a:ext uri="{FF2B5EF4-FFF2-40B4-BE49-F238E27FC236}">
                <a16:creationId xmlns:a16="http://schemas.microsoft.com/office/drawing/2014/main" id="{C3543F03-E6F6-E2BE-FA56-47843E49FDC1}"/>
              </a:ext>
            </a:extLst>
          </p:cNvPr>
          <p:cNvSpPr/>
          <p:nvPr/>
        </p:nvSpPr>
        <p:spPr>
          <a:xfrm>
            <a:off x="8493728" y="242078"/>
            <a:ext cx="3472528" cy="1224135"/>
          </a:xfrm>
          <a:prstGeom prst="rect">
            <a:avLst/>
          </a:prstGeom>
          <a:solidFill>
            <a:schemeClr val="bg1">
              <a:lumMod val="95000"/>
            </a:schemeClr>
          </a:solidFill>
          <a:ln>
            <a:solidFill>
              <a:srgbClr val="7030A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kumimoji="1" lang="ja-JP" altLang="en-US" sz="1200" b="1" dirty="0">
                <a:solidFill>
                  <a:srgbClr val="7030A0"/>
                </a:solidFill>
              </a:rPr>
              <a:t>メモ</a:t>
            </a:r>
            <a:endParaRPr kumimoji="1" lang="en-US" altLang="ja-JP" sz="1200" b="1"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連携するシステムも記載する。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システム管理者も記載する。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初回でユースケースを抽出できなくても、行動シナリオ（業務フロー）を検討しながら追記していく。</a:t>
            </a:r>
          </a:p>
        </p:txBody>
      </p:sp>
    </p:spTree>
    <p:extLst>
      <p:ext uri="{BB962C8B-B14F-4D97-AF65-F5344CB8AC3E}">
        <p14:creationId xmlns:p14="http://schemas.microsoft.com/office/powerpoint/2010/main" val="277011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雲 66">
            <a:extLst>
              <a:ext uri="{FF2B5EF4-FFF2-40B4-BE49-F238E27FC236}">
                <a16:creationId xmlns:a16="http://schemas.microsoft.com/office/drawing/2014/main" id="{9EBB579C-DC48-AF43-13AD-47BD66D2F829}"/>
              </a:ext>
            </a:extLst>
          </p:cNvPr>
          <p:cNvSpPr/>
          <p:nvPr/>
        </p:nvSpPr>
        <p:spPr>
          <a:xfrm>
            <a:off x="4007768" y="3091501"/>
            <a:ext cx="6496381" cy="2395743"/>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雲 11">
            <a:extLst>
              <a:ext uri="{FF2B5EF4-FFF2-40B4-BE49-F238E27FC236}">
                <a16:creationId xmlns:a16="http://schemas.microsoft.com/office/drawing/2014/main" id="{008666C4-38CC-085C-F2BC-4042B6412EF8}"/>
              </a:ext>
            </a:extLst>
          </p:cNvPr>
          <p:cNvSpPr/>
          <p:nvPr/>
        </p:nvSpPr>
        <p:spPr>
          <a:xfrm>
            <a:off x="9336360" y="1829298"/>
            <a:ext cx="2448272" cy="11862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2ACD21-AE92-4C00-26C7-DC501873A26B}"/>
              </a:ext>
            </a:extLst>
          </p:cNvPr>
          <p:cNvSpPr>
            <a:spLocks noGrp="1"/>
          </p:cNvSpPr>
          <p:nvPr>
            <p:ph type="title"/>
          </p:nvPr>
        </p:nvSpPr>
        <p:spPr/>
        <p:txBody>
          <a:bodyPr/>
          <a:lstStyle/>
          <a:p>
            <a:r>
              <a:rPr kumimoji="1" lang="ja-JP" altLang="en-US" dirty="0"/>
              <a:t>アーキテクチャ</a:t>
            </a:r>
          </a:p>
        </p:txBody>
      </p:sp>
      <p:sp>
        <p:nvSpPr>
          <p:cNvPr id="4" name="スライド番号プレースホルダー 3">
            <a:extLst>
              <a:ext uri="{FF2B5EF4-FFF2-40B4-BE49-F238E27FC236}">
                <a16:creationId xmlns:a16="http://schemas.microsoft.com/office/drawing/2014/main" id="{DA63EAEC-2712-9563-C85E-E44F97D42F0F}"/>
              </a:ext>
            </a:extLst>
          </p:cNvPr>
          <p:cNvSpPr>
            <a:spLocks noGrp="1"/>
          </p:cNvSpPr>
          <p:nvPr>
            <p:ph type="sldNum" sz="quarter" idx="12"/>
          </p:nvPr>
        </p:nvSpPr>
        <p:spPr/>
        <p:txBody>
          <a:bodyPr/>
          <a:lstStyle/>
          <a:p>
            <a:fld id="{A49DFD55-3C28-40EF-9E31-A92D2E4017FF}" type="slidenum">
              <a:rPr lang="en-US" altLang="ja-JP" smtClean="0"/>
              <a:pPr/>
              <a:t>5</a:t>
            </a:fld>
            <a:endParaRPr lang="en-US" altLang="en-US" dirty="0"/>
          </a:p>
        </p:txBody>
      </p:sp>
      <p:pic>
        <p:nvPicPr>
          <p:cNvPr id="6" name="図 5" descr="モニター画面に映る文字&#10;&#10;中程度の精度で自動的に生成された説明">
            <a:extLst>
              <a:ext uri="{FF2B5EF4-FFF2-40B4-BE49-F238E27FC236}">
                <a16:creationId xmlns:a16="http://schemas.microsoft.com/office/drawing/2014/main" id="{539DC3F7-CB13-8A37-53D4-D1BCE1F9B2FD}"/>
              </a:ext>
            </a:extLst>
          </p:cNvPr>
          <p:cNvPicPr>
            <a:picLocks noChangeAspect="1"/>
          </p:cNvPicPr>
          <p:nvPr/>
        </p:nvPicPr>
        <p:blipFill rotWithShape="1">
          <a:blip r:embed="rId2"/>
          <a:srcRect l="15485" r="15485"/>
          <a:stretch/>
        </p:blipFill>
        <p:spPr>
          <a:xfrm>
            <a:off x="3110420" y="2451731"/>
            <a:ext cx="753332" cy="1091297"/>
          </a:xfrm>
          <a:prstGeom prst="rect">
            <a:avLst/>
          </a:prstGeom>
        </p:spPr>
      </p:pic>
      <p:pic>
        <p:nvPicPr>
          <p:cNvPr id="8" name="グラフィックス 7" descr="データベース 単色塗りつぶし">
            <a:extLst>
              <a:ext uri="{FF2B5EF4-FFF2-40B4-BE49-F238E27FC236}">
                <a16:creationId xmlns:a16="http://schemas.microsoft.com/office/drawing/2014/main" id="{AC4803BD-F697-0E35-95D5-978B10D5493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333" r="8333"/>
          <a:stretch/>
        </p:blipFill>
        <p:spPr>
          <a:xfrm>
            <a:off x="10272464" y="1997151"/>
            <a:ext cx="720080" cy="864096"/>
          </a:xfrm>
          <a:prstGeom prst="rect">
            <a:avLst/>
          </a:prstGeom>
        </p:spPr>
      </p:pic>
      <p:sp>
        <p:nvSpPr>
          <p:cNvPr id="13" name="テキスト ボックス 12">
            <a:extLst>
              <a:ext uri="{FF2B5EF4-FFF2-40B4-BE49-F238E27FC236}">
                <a16:creationId xmlns:a16="http://schemas.microsoft.com/office/drawing/2014/main" id="{1BBC9A22-EFFC-5315-39A7-C70F2C127BD6}"/>
              </a:ext>
            </a:extLst>
          </p:cNvPr>
          <p:cNvSpPr txBox="1"/>
          <p:nvPr/>
        </p:nvSpPr>
        <p:spPr>
          <a:xfrm>
            <a:off x="9893952" y="2875211"/>
            <a:ext cx="1510350" cy="307777"/>
          </a:xfrm>
          <a:prstGeom prst="rect">
            <a:avLst/>
          </a:prstGeom>
          <a:noFill/>
        </p:spPr>
        <p:txBody>
          <a:bodyPr wrap="none" rtlCol="0">
            <a:spAutoFit/>
          </a:bodyPr>
          <a:lstStyle/>
          <a:p>
            <a:pPr algn="ctr"/>
            <a:r>
              <a:rPr kumimoji="1" lang="en-US" altLang="ja-JP" sz="1400" dirty="0"/>
              <a:t>MongoDB Atlas</a:t>
            </a:r>
            <a:endParaRPr kumimoji="1" lang="ja-JP" altLang="en-US" sz="1400" dirty="0"/>
          </a:p>
        </p:txBody>
      </p:sp>
      <p:sp>
        <p:nvSpPr>
          <p:cNvPr id="16" name="テキスト ボックス 15">
            <a:extLst>
              <a:ext uri="{FF2B5EF4-FFF2-40B4-BE49-F238E27FC236}">
                <a16:creationId xmlns:a16="http://schemas.microsoft.com/office/drawing/2014/main" id="{E5B710DC-32D4-BE22-C3F2-56CA704C5F4F}"/>
              </a:ext>
            </a:extLst>
          </p:cNvPr>
          <p:cNvSpPr txBox="1"/>
          <p:nvPr/>
        </p:nvSpPr>
        <p:spPr>
          <a:xfrm>
            <a:off x="10381837" y="1656776"/>
            <a:ext cx="457176" cy="307777"/>
          </a:xfrm>
          <a:prstGeom prst="rect">
            <a:avLst/>
          </a:prstGeom>
          <a:solidFill>
            <a:schemeClr val="bg1">
              <a:lumMod val="95000"/>
            </a:schemeClr>
          </a:solidFill>
        </p:spPr>
        <p:txBody>
          <a:bodyPr wrap="none" rtlCol="0">
            <a:spAutoFit/>
          </a:bodyPr>
          <a:lstStyle/>
          <a:p>
            <a:pPr algn="ctr"/>
            <a:r>
              <a:rPr kumimoji="1" lang="en-US" altLang="ja-JP" sz="1400" b="1" dirty="0"/>
              <a:t>DB</a:t>
            </a:r>
            <a:endParaRPr kumimoji="1" lang="ja-JP" altLang="en-US" sz="1400" b="1" dirty="0"/>
          </a:p>
        </p:txBody>
      </p:sp>
      <p:cxnSp>
        <p:nvCxnSpPr>
          <p:cNvPr id="22" name="コネクタ: 曲線 21">
            <a:extLst>
              <a:ext uri="{FF2B5EF4-FFF2-40B4-BE49-F238E27FC236}">
                <a16:creationId xmlns:a16="http://schemas.microsoft.com/office/drawing/2014/main" id="{FB83D0DA-8C37-9B67-EDFD-0B01A4F8E154}"/>
              </a:ext>
            </a:extLst>
          </p:cNvPr>
          <p:cNvCxnSpPr>
            <a:cxnSpLocks/>
            <a:stCxn id="58" idx="3"/>
            <a:endCxn id="8" idx="1"/>
          </p:cNvCxnSpPr>
          <p:nvPr/>
        </p:nvCxnSpPr>
        <p:spPr>
          <a:xfrm flipV="1">
            <a:off x="9496038" y="2429199"/>
            <a:ext cx="776426" cy="1996563"/>
          </a:xfrm>
          <a:prstGeom prst="curvedConnector3">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コネクタ: 曲線 28">
            <a:extLst>
              <a:ext uri="{FF2B5EF4-FFF2-40B4-BE49-F238E27FC236}">
                <a16:creationId xmlns:a16="http://schemas.microsoft.com/office/drawing/2014/main" id="{CB2C3320-E0D5-6C8D-492A-D44E0A2F453C}"/>
              </a:ext>
            </a:extLst>
          </p:cNvPr>
          <p:cNvCxnSpPr>
            <a:cxnSpLocks/>
            <a:endCxn id="60" idx="1"/>
          </p:cNvCxnSpPr>
          <p:nvPr/>
        </p:nvCxnSpPr>
        <p:spPr>
          <a:xfrm>
            <a:off x="3791744" y="2973321"/>
            <a:ext cx="1229803" cy="1452441"/>
          </a:xfrm>
          <a:prstGeom prst="curvedConnector3">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33" name="グラフィックス 32" descr="ユーザー 単色塗りつぶし">
            <a:extLst>
              <a:ext uri="{FF2B5EF4-FFF2-40B4-BE49-F238E27FC236}">
                <a16:creationId xmlns:a16="http://schemas.microsoft.com/office/drawing/2014/main" id="{C825C0CA-AD15-1B6D-C878-31CB3B11212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1248" r="11248"/>
          <a:stretch/>
        </p:blipFill>
        <p:spPr>
          <a:xfrm>
            <a:off x="438705" y="2354724"/>
            <a:ext cx="708692" cy="914400"/>
          </a:xfrm>
          <a:prstGeom prst="rect">
            <a:avLst/>
          </a:prstGeom>
        </p:spPr>
      </p:pic>
      <p:sp>
        <p:nvSpPr>
          <p:cNvPr id="34" name="テキスト ボックス 33">
            <a:extLst>
              <a:ext uri="{FF2B5EF4-FFF2-40B4-BE49-F238E27FC236}">
                <a16:creationId xmlns:a16="http://schemas.microsoft.com/office/drawing/2014/main" id="{B03BE098-3397-C97A-C340-7FD77E3B4C74}"/>
              </a:ext>
            </a:extLst>
          </p:cNvPr>
          <p:cNvSpPr txBox="1"/>
          <p:nvPr/>
        </p:nvSpPr>
        <p:spPr>
          <a:xfrm>
            <a:off x="407368" y="3213845"/>
            <a:ext cx="771365" cy="307777"/>
          </a:xfrm>
          <a:prstGeom prst="rect">
            <a:avLst/>
          </a:prstGeom>
          <a:noFill/>
        </p:spPr>
        <p:txBody>
          <a:bodyPr wrap="none" rtlCol="0">
            <a:spAutoFit/>
          </a:bodyPr>
          <a:lstStyle/>
          <a:p>
            <a:pPr algn="ctr"/>
            <a:r>
              <a:rPr kumimoji="1" lang="ja-JP" altLang="en-US" sz="1400" dirty="0"/>
              <a:t>ユーザー</a:t>
            </a:r>
          </a:p>
        </p:txBody>
      </p:sp>
      <p:sp>
        <p:nvSpPr>
          <p:cNvPr id="35" name="フローチャート: 準備 34">
            <a:extLst>
              <a:ext uri="{FF2B5EF4-FFF2-40B4-BE49-F238E27FC236}">
                <a16:creationId xmlns:a16="http://schemas.microsoft.com/office/drawing/2014/main" id="{0AE2238D-3757-04EB-84ED-B29BBF81C07B}"/>
              </a:ext>
            </a:extLst>
          </p:cNvPr>
          <p:cNvSpPr/>
          <p:nvPr/>
        </p:nvSpPr>
        <p:spPr>
          <a:xfrm>
            <a:off x="1631504" y="2605699"/>
            <a:ext cx="1147832" cy="645446"/>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sz="1000" dirty="0">
                <a:solidFill>
                  <a:schemeClr val="tx1"/>
                </a:solidFill>
              </a:rPr>
              <a:t>タッチパネル操作</a:t>
            </a:r>
          </a:p>
        </p:txBody>
      </p:sp>
      <p:cxnSp>
        <p:nvCxnSpPr>
          <p:cNvPr id="36" name="コネクタ: 曲線 35">
            <a:extLst>
              <a:ext uri="{FF2B5EF4-FFF2-40B4-BE49-F238E27FC236}">
                <a16:creationId xmlns:a16="http://schemas.microsoft.com/office/drawing/2014/main" id="{4C8A44D4-36B7-9B80-AF0B-534458406803}"/>
              </a:ext>
            </a:extLst>
          </p:cNvPr>
          <p:cNvCxnSpPr>
            <a:cxnSpLocks/>
            <a:stCxn id="33" idx="3"/>
            <a:endCxn id="35" idx="1"/>
          </p:cNvCxnSpPr>
          <p:nvPr/>
        </p:nvCxnSpPr>
        <p:spPr>
          <a:xfrm>
            <a:off x="1147397" y="2811924"/>
            <a:ext cx="484107" cy="116498"/>
          </a:xfrm>
          <a:prstGeom prst="curvedConnector3">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コネクタ: 曲線 40">
            <a:extLst>
              <a:ext uri="{FF2B5EF4-FFF2-40B4-BE49-F238E27FC236}">
                <a16:creationId xmlns:a16="http://schemas.microsoft.com/office/drawing/2014/main" id="{E9CDA420-F20A-4045-2908-EBC9EE6A1A5B}"/>
              </a:ext>
            </a:extLst>
          </p:cNvPr>
          <p:cNvCxnSpPr>
            <a:cxnSpLocks/>
            <a:stCxn id="35" idx="3"/>
            <a:endCxn id="6" idx="1"/>
          </p:cNvCxnSpPr>
          <p:nvPr/>
        </p:nvCxnSpPr>
        <p:spPr>
          <a:xfrm>
            <a:off x="2779336" y="2928422"/>
            <a:ext cx="331084" cy="68958"/>
          </a:xfrm>
          <a:prstGeom prst="curved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49" name="図 48" descr="アイコン が含まれている画像&#10;&#10;自動的に生成された説明">
            <a:extLst>
              <a:ext uri="{FF2B5EF4-FFF2-40B4-BE49-F238E27FC236}">
                <a16:creationId xmlns:a16="http://schemas.microsoft.com/office/drawing/2014/main" id="{A29E0FA9-F958-2BE2-168F-D4EBA5D65A41}"/>
              </a:ext>
            </a:extLst>
          </p:cNvPr>
          <p:cNvPicPr>
            <a:picLocks noChangeAspect="1"/>
          </p:cNvPicPr>
          <p:nvPr/>
        </p:nvPicPr>
        <p:blipFill>
          <a:blip r:embed="rId7"/>
          <a:stretch>
            <a:fillRect/>
          </a:stretch>
        </p:blipFill>
        <p:spPr>
          <a:xfrm>
            <a:off x="6788565" y="2870897"/>
            <a:ext cx="747595" cy="747595"/>
          </a:xfrm>
          <a:prstGeom prst="rect">
            <a:avLst/>
          </a:prstGeom>
        </p:spPr>
      </p:pic>
      <p:sp>
        <p:nvSpPr>
          <p:cNvPr id="50" name="テキスト ボックス 49">
            <a:extLst>
              <a:ext uri="{FF2B5EF4-FFF2-40B4-BE49-F238E27FC236}">
                <a16:creationId xmlns:a16="http://schemas.microsoft.com/office/drawing/2014/main" id="{CDECDDBD-0CDA-BE21-E5C8-39E49A8D3DA0}"/>
              </a:ext>
            </a:extLst>
          </p:cNvPr>
          <p:cNvSpPr txBox="1"/>
          <p:nvPr/>
        </p:nvSpPr>
        <p:spPr>
          <a:xfrm>
            <a:off x="7930334" y="4819471"/>
            <a:ext cx="1416926" cy="307777"/>
          </a:xfrm>
          <a:prstGeom prst="rect">
            <a:avLst/>
          </a:prstGeom>
          <a:noFill/>
        </p:spPr>
        <p:txBody>
          <a:bodyPr wrap="none" rtlCol="0">
            <a:spAutoFit/>
          </a:bodyPr>
          <a:lstStyle/>
          <a:p>
            <a:pPr algn="ctr"/>
            <a:r>
              <a:rPr kumimoji="1" lang="en-US" altLang="ja-JP" sz="1400" dirty="0" err="1"/>
              <a:t>Appolo</a:t>
            </a:r>
            <a:r>
              <a:rPr kumimoji="1" lang="en-US" altLang="ja-JP" sz="1400" dirty="0"/>
              <a:t> Server</a:t>
            </a:r>
            <a:endParaRPr kumimoji="1" lang="ja-JP" altLang="en-US" sz="1400" dirty="0"/>
          </a:p>
        </p:txBody>
      </p:sp>
      <p:sp>
        <p:nvSpPr>
          <p:cNvPr id="51" name="正方形/長方形 50">
            <a:extLst>
              <a:ext uri="{FF2B5EF4-FFF2-40B4-BE49-F238E27FC236}">
                <a16:creationId xmlns:a16="http://schemas.microsoft.com/office/drawing/2014/main" id="{70109F04-9661-B9A4-3F42-0BD4CCFEE375}"/>
              </a:ext>
            </a:extLst>
          </p:cNvPr>
          <p:cNvSpPr/>
          <p:nvPr/>
        </p:nvSpPr>
        <p:spPr>
          <a:xfrm>
            <a:off x="4581022" y="3793272"/>
            <a:ext cx="5328592" cy="17239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pic>
        <p:nvPicPr>
          <p:cNvPr id="55" name="図 54" descr="アイコン&#10;&#10;自動的に生成された説明">
            <a:extLst>
              <a:ext uri="{FF2B5EF4-FFF2-40B4-BE49-F238E27FC236}">
                <a16:creationId xmlns:a16="http://schemas.microsoft.com/office/drawing/2014/main" id="{6E365FA5-B418-63E6-7DB7-3DEC2A4A36EB}"/>
              </a:ext>
            </a:extLst>
          </p:cNvPr>
          <p:cNvPicPr>
            <a:picLocks noChangeAspect="1"/>
          </p:cNvPicPr>
          <p:nvPr/>
        </p:nvPicPr>
        <p:blipFill>
          <a:blip r:embed="rId8"/>
          <a:stretch>
            <a:fillRect/>
          </a:stretch>
        </p:blipFill>
        <p:spPr>
          <a:xfrm>
            <a:off x="7058164" y="4499561"/>
            <a:ext cx="422202" cy="422202"/>
          </a:xfrm>
          <a:prstGeom prst="rect">
            <a:avLst/>
          </a:prstGeom>
        </p:spPr>
      </p:pic>
      <p:sp>
        <p:nvSpPr>
          <p:cNvPr id="58" name="四角形: 角を丸くする 57">
            <a:extLst>
              <a:ext uri="{FF2B5EF4-FFF2-40B4-BE49-F238E27FC236}">
                <a16:creationId xmlns:a16="http://schemas.microsoft.com/office/drawing/2014/main" id="{0A1ACD81-B794-7704-CB99-538D4516C886}"/>
              </a:ext>
            </a:extLst>
          </p:cNvPr>
          <p:cNvSpPr/>
          <p:nvPr/>
        </p:nvSpPr>
        <p:spPr>
          <a:xfrm>
            <a:off x="7793012" y="4114351"/>
            <a:ext cx="1703026" cy="62282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err="1"/>
              <a:t>NestJS</a:t>
            </a:r>
            <a:endParaRPr kumimoji="1" lang="en-US" altLang="ja-JP" sz="1400" dirty="0"/>
          </a:p>
          <a:p>
            <a:pPr algn="ctr"/>
            <a:r>
              <a:rPr kumimoji="1" lang="en-US" altLang="ja-JP" sz="1400" dirty="0"/>
              <a:t>(backend)</a:t>
            </a:r>
            <a:endParaRPr kumimoji="1" lang="ja-JP" altLang="en-US" sz="1400" dirty="0"/>
          </a:p>
        </p:txBody>
      </p:sp>
      <p:sp>
        <p:nvSpPr>
          <p:cNvPr id="59" name="テキスト ボックス 58">
            <a:extLst>
              <a:ext uri="{FF2B5EF4-FFF2-40B4-BE49-F238E27FC236}">
                <a16:creationId xmlns:a16="http://schemas.microsoft.com/office/drawing/2014/main" id="{1745230F-CA6C-7206-A13C-41AC7B5093AF}"/>
              </a:ext>
            </a:extLst>
          </p:cNvPr>
          <p:cNvSpPr txBox="1"/>
          <p:nvPr/>
        </p:nvSpPr>
        <p:spPr>
          <a:xfrm>
            <a:off x="6831742" y="4849120"/>
            <a:ext cx="864980" cy="307777"/>
          </a:xfrm>
          <a:prstGeom prst="rect">
            <a:avLst/>
          </a:prstGeom>
          <a:noFill/>
        </p:spPr>
        <p:txBody>
          <a:bodyPr wrap="none" rtlCol="0">
            <a:spAutoFit/>
          </a:bodyPr>
          <a:lstStyle/>
          <a:p>
            <a:pPr algn="ctr"/>
            <a:r>
              <a:rPr kumimoji="1" lang="en-US" altLang="ja-JP" sz="1400" dirty="0" err="1"/>
              <a:t>Graphql</a:t>
            </a:r>
            <a:endParaRPr kumimoji="1" lang="ja-JP" altLang="en-US" sz="1400" dirty="0"/>
          </a:p>
        </p:txBody>
      </p:sp>
      <p:sp>
        <p:nvSpPr>
          <p:cNvPr id="60" name="四角形: 角を丸くする 59">
            <a:extLst>
              <a:ext uri="{FF2B5EF4-FFF2-40B4-BE49-F238E27FC236}">
                <a16:creationId xmlns:a16="http://schemas.microsoft.com/office/drawing/2014/main" id="{E7C90846-1FFC-155D-CA2E-004EFC153DD0}"/>
              </a:ext>
            </a:extLst>
          </p:cNvPr>
          <p:cNvSpPr/>
          <p:nvPr/>
        </p:nvSpPr>
        <p:spPr>
          <a:xfrm>
            <a:off x="5021547" y="4114351"/>
            <a:ext cx="1703026" cy="62282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t>Next.js</a:t>
            </a:r>
          </a:p>
          <a:p>
            <a:pPr algn="ctr"/>
            <a:r>
              <a:rPr kumimoji="1" lang="en-US" altLang="ja-JP" sz="1400" dirty="0"/>
              <a:t>(frontend)</a:t>
            </a:r>
            <a:endParaRPr kumimoji="1" lang="ja-JP" altLang="en-US" sz="1400" dirty="0"/>
          </a:p>
        </p:txBody>
      </p:sp>
      <p:pic>
        <p:nvPicPr>
          <p:cNvPr id="61" name="図 60">
            <a:extLst>
              <a:ext uri="{FF2B5EF4-FFF2-40B4-BE49-F238E27FC236}">
                <a16:creationId xmlns:a16="http://schemas.microsoft.com/office/drawing/2014/main" id="{3D6B902A-2B36-5C54-D845-C02EE74C507D}"/>
              </a:ext>
            </a:extLst>
          </p:cNvPr>
          <p:cNvPicPr>
            <a:picLocks noChangeAspect="1"/>
          </p:cNvPicPr>
          <p:nvPr/>
        </p:nvPicPr>
        <p:blipFill>
          <a:blip r:embed="rId9"/>
          <a:stretch>
            <a:fillRect/>
          </a:stretch>
        </p:blipFill>
        <p:spPr>
          <a:xfrm>
            <a:off x="9041494" y="3887079"/>
            <a:ext cx="454544" cy="454544"/>
          </a:xfrm>
          <a:prstGeom prst="rect">
            <a:avLst/>
          </a:prstGeom>
        </p:spPr>
      </p:pic>
      <p:cxnSp>
        <p:nvCxnSpPr>
          <p:cNvPr id="62" name="コネクタ: 曲線 61">
            <a:extLst>
              <a:ext uri="{FF2B5EF4-FFF2-40B4-BE49-F238E27FC236}">
                <a16:creationId xmlns:a16="http://schemas.microsoft.com/office/drawing/2014/main" id="{C63E6FB1-9B5B-03CA-7882-823AA88049BC}"/>
              </a:ext>
            </a:extLst>
          </p:cNvPr>
          <p:cNvCxnSpPr>
            <a:cxnSpLocks/>
            <a:stCxn id="60" idx="3"/>
            <a:endCxn id="58" idx="1"/>
          </p:cNvCxnSpPr>
          <p:nvPr/>
        </p:nvCxnSpPr>
        <p:spPr>
          <a:xfrm>
            <a:off x="6724573" y="4425762"/>
            <a:ext cx="1068439"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6790C5F9-789A-97DC-11AA-E34DE0D76CC5}"/>
              </a:ext>
            </a:extLst>
          </p:cNvPr>
          <p:cNvSpPr txBox="1"/>
          <p:nvPr/>
        </p:nvSpPr>
        <p:spPr>
          <a:xfrm>
            <a:off x="5791802" y="3648480"/>
            <a:ext cx="2696124" cy="307777"/>
          </a:xfrm>
          <a:prstGeom prst="rect">
            <a:avLst/>
          </a:prstGeom>
          <a:solidFill>
            <a:schemeClr val="bg1">
              <a:lumMod val="95000"/>
            </a:schemeClr>
          </a:solidFill>
        </p:spPr>
        <p:txBody>
          <a:bodyPr wrap="none" rtlCol="0">
            <a:spAutoFit/>
          </a:bodyPr>
          <a:lstStyle/>
          <a:p>
            <a:pPr algn="ctr"/>
            <a:r>
              <a:rPr kumimoji="1" lang="en-US" altLang="ja-JP" sz="1400" b="1" dirty="0"/>
              <a:t>Web</a:t>
            </a:r>
            <a:r>
              <a:rPr kumimoji="1" lang="ja-JP" altLang="en-US" sz="1400" b="1" dirty="0"/>
              <a:t>サーバー（</a:t>
            </a:r>
            <a:r>
              <a:rPr kumimoji="1" lang="en-US" altLang="ja-JP" sz="1400" b="1" dirty="0"/>
              <a:t>Render.com</a:t>
            </a:r>
            <a:r>
              <a:rPr kumimoji="1" lang="ja-JP" altLang="en-US" sz="1400" b="1" dirty="0"/>
              <a:t>）</a:t>
            </a:r>
          </a:p>
        </p:txBody>
      </p:sp>
      <p:sp>
        <p:nvSpPr>
          <p:cNvPr id="66" name="テキスト ボックス 65">
            <a:extLst>
              <a:ext uri="{FF2B5EF4-FFF2-40B4-BE49-F238E27FC236}">
                <a16:creationId xmlns:a16="http://schemas.microsoft.com/office/drawing/2014/main" id="{1469FC87-2523-C538-80C3-B3AE98C491BE}"/>
              </a:ext>
            </a:extLst>
          </p:cNvPr>
          <p:cNvSpPr txBox="1"/>
          <p:nvPr/>
        </p:nvSpPr>
        <p:spPr>
          <a:xfrm>
            <a:off x="5211358" y="4819471"/>
            <a:ext cx="1292020" cy="523220"/>
          </a:xfrm>
          <a:prstGeom prst="rect">
            <a:avLst/>
          </a:prstGeom>
          <a:noFill/>
        </p:spPr>
        <p:txBody>
          <a:bodyPr wrap="none" rtlCol="0">
            <a:spAutoFit/>
          </a:bodyPr>
          <a:lstStyle/>
          <a:p>
            <a:pPr algn="ctr"/>
            <a:r>
              <a:rPr kumimoji="1" lang="en-US" altLang="ja-JP" sz="1400" dirty="0"/>
              <a:t>SSG</a:t>
            </a:r>
          </a:p>
          <a:p>
            <a:pPr algn="ctr"/>
            <a:r>
              <a:rPr kumimoji="1" lang="en-US" altLang="ja-JP" sz="1400" dirty="0"/>
              <a:t>Tailwind CSS</a:t>
            </a:r>
            <a:endParaRPr kumimoji="1" lang="ja-JP" altLang="en-US" sz="1400" dirty="0"/>
          </a:p>
        </p:txBody>
      </p:sp>
      <p:sp>
        <p:nvSpPr>
          <p:cNvPr id="72" name="正方形/長方形 71">
            <a:extLst>
              <a:ext uri="{FF2B5EF4-FFF2-40B4-BE49-F238E27FC236}">
                <a16:creationId xmlns:a16="http://schemas.microsoft.com/office/drawing/2014/main" id="{6AECE9BC-CBB6-957F-B337-DAF3785CA328}"/>
              </a:ext>
            </a:extLst>
          </p:cNvPr>
          <p:cNvSpPr/>
          <p:nvPr/>
        </p:nvSpPr>
        <p:spPr>
          <a:xfrm>
            <a:off x="8536200" y="244314"/>
            <a:ext cx="3472528" cy="812501"/>
          </a:xfrm>
          <a:prstGeom prst="rect">
            <a:avLst/>
          </a:prstGeom>
          <a:solidFill>
            <a:schemeClr val="bg1">
              <a:lumMod val="95000"/>
            </a:schemeClr>
          </a:solidFill>
          <a:ln>
            <a:solidFill>
              <a:srgbClr val="7030A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kumimoji="1" lang="ja-JP" altLang="en-US" sz="1200" b="1" dirty="0">
                <a:solidFill>
                  <a:srgbClr val="7030A0"/>
                </a:solidFill>
              </a:rPr>
              <a:t>メモ</a:t>
            </a:r>
            <a:endParaRPr kumimoji="1" lang="en-US" altLang="ja-JP" sz="1200" b="1"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ユーザー操作、利用機器を記載する。</a:t>
            </a:r>
            <a:endParaRPr kumimoji="1" lang="en-US" altLang="ja-JP" sz="1200" dirty="0">
              <a:solidFill>
                <a:srgbClr val="7030A0"/>
              </a:solidFill>
            </a:endParaRPr>
          </a:p>
          <a:p>
            <a:pPr marL="171450" indent="-171450">
              <a:buFont typeface="Arial" panose="020B0604020202020204" pitchFamily="34" charset="0"/>
              <a:buChar char="•"/>
            </a:pPr>
            <a:r>
              <a:rPr kumimoji="1" lang="ja-JP" altLang="en-US" sz="1200" dirty="0">
                <a:solidFill>
                  <a:srgbClr val="7030A0"/>
                </a:solidFill>
              </a:rPr>
              <a:t>実装する技術（フレームワークも含む）も記載する。</a:t>
            </a:r>
          </a:p>
        </p:txBody>
      </p:sp>
      <p:sp>
        <p:nvSpPr>
          <p:cNvPr id="73" name="テキスト ボックス 72">
            <a:extLst>
              <a:ext uri="{FF2B5EF4-FFF2-40B4-BE49-F238E27FC236}">
                <a16:creationId xmlns:a16="http://schemas.microsoft.com/office/drawing/2014/main" id="{51C83F18-D4DD-19AC-0A6B-6D4EA1EB94EC}"/>
              </a:ext>
            </a:extLst>
          </p:cNvPr>
          <p:cNvSpPr txBox="1"/>
          <p:nvPr/>
        </p:nvSpPr>
        <p:spPr>
          <a:xfrm>
            <a:off x="3178322" y="3595927"/>
            <a:ext cx="625491" cy="307777"/>
          </a:xfrm>
          <a:prstGeom prst="rect">
            <a:avLst/>
          </a:prstGeom>
          <a:noFill/>
        </p:spPr>
        <p:txBody>
          <a:bodyPr wrap="none" rtlCol="0">
            <a:spAutoFit/>
          </a:bodyPr>
          <a:lstStyle/>
          <a:p>
            <a:pPr algn="ctr"/>
            <a:r>
              <a:rPr kumimoji="1" lang="ja-JP" altLang="en-US" sz="1400" dirty="0"/>
              <a:t>スマホ</a:t>
            </a:r>
          </a:p>
        </p:txBody>
      </p:sp>
    </p:spTree>
    <p:extLst>
      <p:ext uri="{BB962C8B-B14F-4D97-AF65-F5344CB8AC3E}">
        <p14:creationId xmlns:p14="http://schemas.microsoft.com/office/powerpoint/2010/main" val="352699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B9E7B-74EA-0325-0DFD-1CCC48672D57}"/>
              </a:ext>
            </a:extLst>
          </p:cNvPr>
          <p:cNvSpPr>
            <a:spLocks noGrp="1"/>
          </p:cNvSpPr>
          <p:nvPr>
            <p:ph type="title"/>
          </p:nvPr>
        </p:nvSpPr>
        <p:spPr/>
        <p:txBody>
          <a:bodyPr/>
          <a:lstStyle/>
          <a:p>
            <a:r>
              <a:rPr kumimoji="1" lang="ja-JP" altLang="en-US" dirty="0"/>
              <a:t>概念データモデル</a:t>
            </a:r>
          </a:p>
        </p:txBody>
      </p:sp>
      <p:sp>
        <p:nvSpPr>
          <p:cNvPr id="4" name="スライド番号プレースホルダー 3">
            <a:extLst>
              <a:ext uri="{FF2B5EF4-FFF2-40B4-BE49-F238E27FC236}">
                <a16:creationId xmlns:a16="http://schemas.microsoft.com/office/drawing/2014/main" id="{875159B0-97E1-0952-F127-B09198D4359B}"/>
              </a:ext>
            </a:extLst>
          </p:cNvPr>
          <p:cNvSpPr>
            <a:spLocks noGrp="1"/>
          </p:cNvSpPr>
          <p:nvPr>
            <p:ph type="sldNum" sz="quarter" idx="12"/>
          </p:nvPr>
        </p:nvSpPr>
        <p:spPr/>
        <p:txBody>
          <a:bodyPr/>
          <a:lstStyle/>
          <a:p>
            <a:fld id="{A49DFD55-3C28-40EF-9E31-A92D2E4017FF}" type="slidenum">
              <a:rPr lang="en-US" altLang="ja-JP" smtClean="0"/>
              <a:pPr/>
              <a:t>6</a:t>
            </a:fld>
            <a:endParaRPr lang="en-US" altLang="en-US" dirty="0"/>
          </a:p>
        </p:txBody>
      </p:sp>
      <p:sp>
        <p:nvSpPr>
          <p:cNvPr id="5" name="四角形: 角を丸くする 4">
            <a:extLst>
              <a:ext uri="{FF2B5EF4-FFF2-40B4-BE49-F238E27FC236}">
                <a16:creationId xmlns:a16="http://schemas.microsoft.com/office/drawing/2014/main" id="{E17A9C58-82F2-C2A7-4845-E94353736276}"/>
              </a:ext>
            </a:extLst>
          </p:cNvPr>
          <p:cNvSpPr/>
          <p:nvPr/>
        </p:nvSpPr>
        <p:spPr>
          <a:xfrm>
            <a:off x="3503712" y="2780928"/>
            <a:ext cx="1728192"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ユーザー</a:t>
            </a:r>
          </a:p>
        </p:txBody>
      </p:sp>
      <p:sp>
        <p:nvSpPr>
          <p:cNvPr id="6" name="四角形: 角を丸くする 5">
            <a:extLst>
              <a:ext uri="{FF2B5EF4-FFF2-40B4-BE49-F238E27FC236}">
                <a16:creationId xmlns:a16="http://schemas.microsoft.com/office/drawing/2014/main" id="{EF338186-7D1C-98C4-C518-63EFD970E793}"/>
              </a:ext>
            </a:extLst>
          </p:cNvPr>
          <p:cNvSpPr/>
          <p:nvPr/>
        </p:nvSpPr>
        <p:spPr>
          <a:xfrm>
            <a:off x="7032104" y="3356992"/>
            <a:ext cx="1728192"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タスク</a:t>
            </a:r>
          </a:p>
        </p:txBody>
      </p:sp>
      <p:cxnSp>
        <p:nvCxnSpPr>
          <p:cNvPr id="8" name="コネクタ: カギ線 7">
            <a:extLst>
              <a:ext uri="{FF2B5EF4-FFF2-40B4-BE49-F238E27FC236}">
                <a16:creationId xmlns:a16="http://schemas.microsoft.com/office/drawing/2014/main" id="{3A19AF1C-531C-8C89-C084-C3868635CD2E}"/>
              </a:ext>
            </a:extLst>
          </p:cNvPr>
          <p:cNvCxnSpPr>
            <a:stCxn id="5" idx="3"/>
            <a:endCxn id="6" idx="1"/>
          </p:cNvCxnSpPr>
          <p:nvPr/>
        </p:nvCxnSpPr>
        <p:spPr>
          <a:xfrm>
            <a:off x="5231904" y="3104964"/>
            <a:ext cx="1800200" cy="576064"/>
          </a:xfrm>
          <a:prstGeom prst="curvedConnector3">
            <a:avLst/>
          </a:prstGeom>
          <a:ln w="19050">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4473785"/>
      </p:ext>
    </p:extLst>
  </p:cSld>
  <p:clrMapOvr>
    <a:masterClrMapping/>
  </p:clrMapOvr>
</p:sld>
</file>

<file path=ppt/theme/theme1.xml><?xml version="1.0" encoding="utf-8"?>
<a:theme xmlns:a="http://schemas.openxmlformats.org/drawingml/2006/main" name="Office テーマ">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40_TF67328976_Win32" id="{830A42DA-018F-4645-B7D2-8CE78EAAC9EE}" vid="{888EFAAE-60B0-46A7-92DC-B3C7AF0585D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{64E3EE7B-3183-4530-8E79-5364141937E6}tf67328976_win32</Template>
  <TotalTime>389</TotalTime>
  <Words>241</Words>
  <Application>Microsoft Office PowerPoint</Application>
  <PresentationFormat>ワイド画面</PresentationFormat>
  <Paragraphs>73</Paragraphs>
  <Slides>6</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Meiryo UI</vt:lpstr>
      <vt:lpstr>Arial</vt:lpstr>
      <vt:lpstr>Office テーマ</vt:lpstr>
      <vt:lpstr>タスク管理システム 全体像</vt:lpstr>
      <vt:lpstr>改定履歴</vt:lpstr>
      <vt:lpstr>概要</vt:lpstr>
      <vt:lpstr>全体像（ユースケース）</vt:lpstr>
      <vt:lpstr>アーキテクチャ</vt:lpstr>
      <vt:lpstr>概念データモデル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Atman</dc:creator>
  <cp:lastModifiedBy>Atman</cp:lastModifiedBy>
  <cp:revision>7</cp:revision>
  <dcterms:created xsi:type="dcterms:W3CDTF">2024-06-27T13:00:36Z</dcterms:created>
  <dcterms:modified xsi:type="dcterms:W3CDTF">2024-06-30T08:52:25Z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