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9" r:id="rId6"/>
    <p:sldId id="290" r:id="rId7"/>
    <p:sldId id="291" r:id="rId8"/>
    <p:sldId id="292" r:id="rId9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2" autoAdjust="0"/>
  </p:normalViewPr>
  <p:slideViewPr>
    <p:cSldViewPr>
      <p:cViewPr>
        <p:scale>
          <a:sx n="100" d="100"/>
          <a:sy n="100" d="100"/>
        </p:scale>
        <p:origin x="264" y="31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" d="2"/>
          <a:sy n="1" d="2"/>
        </p:scale>
        <p:origin x="3882" y="14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/>
            </a:lvl1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/>
            </a:lvl1pPr>
          </a:lstStyle>
          <a:p>
            <a:pPr rtl="0"/>
            <a:fld id="{A055AD05-CBD4-472D-8AFE-08E40D7F8083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2024/6/30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/>
            </a:lvl1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/>
            </a:lvl1pPr>
          </a:lstStyle>
          <a:p>
            <a:pPr rtl="0"/>
            <a:fld id="{28EEFA9E-C190-4F5C-8394-BD5F1CD55C02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D54C56-56CB-4310-BBD3-0C7DA2EFBA3C}" type="datetime1">
              <a:rPr lang="ja-JP" altLang="en-US" smtClean="0"/>
              <a:t>2024/6/30</a:t>
            </a:fld>
            <a:endParaRPr lang="en-US" dirty="0"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</a:lstStyle>
          <a:p>
            <a:pPr rtl="0"/>
            <a:endParaRPr lang="ja-JP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ja-JP"/>
            </a:defPPr>
          </a:lstStyle>
          <a:p>
            <a:pPr lvl="0" rtl="0"/>
            <a:r>
              <a:rPr lang="ja-JP"/>
              <a:t>クリックしてマスター テキストのスタイルを編集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2289C57-55D7-40A4-A101-E74FAC7A092B}" type="slidenum">
              <a:rPr lang="en-US" altLang="ja-JP" smtClean="0"/>
              <a:pPr/>
              <a:t>‹#›</a:t>
            </a:fld>
            <a:endParaRPr lang="en-US" altLang="en-US" dirty="0"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22289C57-55D7-40A4-A101-E74FAC7A092B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ja-JP" sz="3600" spc="150" baseline="0"/>
            </a:lvl1pPr>
          </a:lstStyle>
          <a:p>
            <a:pPr rtl="0"/>
            <a:r>
              <a:rPr lang="ja-JP" dirty="0"/>
              <a:t>クリックしてタイトルを追加</a:t>
            </a:r>
          </a:p>
        </p:txBody>
      </p:sp>
      <p:pic>
        <p:nvPicPr>
          <p:cNvPr id="8" name="グラフィック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​​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ja-JP" sz="24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8" name="表プレースホルダー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アイコンをクリックして表を追加</a:t>
            </a:r>
            <a:endParaRPr lang="ja-JP" dirty="0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grpSp>
        <p:nvGrpSpPr>
          <p:cNvPr id="14" name="グループ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直線​​コネクタ(S)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​​コネクタ(S)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pic>
        <p:nvPicPr>
          <p:cNvPr id="13" name="グラフィック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直線​​コネクタ(S)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​​コネクタ(S)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555169"/>
          </a:xfrm>
        </p:spPr>
        <p:txBody>
          <a:bodyPr rtlCol="0" anchor="b">
            <a:normAutofit/>
          </a:bodyPr>
          <a:lstStyle>
            <a:lvl1pPr algn="ctr"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8" name="表プレースホルダー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アイコンをクリックして表を追加</a:t>
            </a:r>
            <a:endParaRPr lang="ja-JP" dirty="0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結び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ja-JP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ja-JP" sz="2000"/>
            </a:lvl2pPr>
            <a:lvl3pPr marL="914400" indent="0" algn="ctr">
              <a:buNone/>
              <a:defRPr lang="ja-JP" sz="1800"/>
            </a:lvl3pPr>
            <a:lvl4pPr marL="1371600" indent="0" algn="ctr">
              <a:buNone/>
              <a:defRPr lang="ja-JP" sz="1600"/>
            </a:lvl4pPr>
            <a:lvl5pPr marL="1828800" indent="0" algn="ctr">
              <a:buNone/>
              <a:defRPr lang="ja-JP" sz="1600"/>
            </a:lvl5pPr>
            <a:lvl6pPr marL="2286000" indent="0" algn="ctr">
              <a:buNone/>
              <a:defRPr lang="ja-JP" sz="1600"/>
            </a:lvl6pPr>
            <a:lvl7pPr marL="2743200" indent="0" algn="ctr">
              <a:buNone/>
              <a:defRPr lang="ja-JP" sz="1600"/>
            </a:lvl7pPr>
            <a:lvl8pPr marL="3200400" indent="0" algn="ctr">
              <a:buNone/>
              <a:defRPr lang="ja-JP" sz="1600"/>
            </a:lvl8pPr>
            <a:lvl9pPr marL="3657600" indent="0" algn="ctr">
              <a:buNone/>
              <a:defRPr lang="ja-JP" sz="1600"/>
            </a:lvl9pPr>
          </a:lstStyle>
          <a:p>
            <a:pPr rtl="0"/>
            <a:r>
              <a:rPr lang="ja-JP"/>
              <a:t>クリックしてサブタイトルを追加</a:t>
            </a:r>
          </a:p>
        </p:txBody>
      </p:sp>
      <p:pic>
        <p:nvPicPr>
          <p:cNvPr id="6" name="グラフィック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フッター プレースホルダー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ja-JP" sz="900"/>
            </a:lvl1pPr>
          </a:lstStyle>
          <a:p>
            <a:pPr rtl="0"/>
            <a:r>
              <a:rPr lang="ja-JP"/>
              <a:t>プレゼンテーションのタイトル</a:t>
            </a:r>
          </a:p>
        </p:txBody>
      </p:sp>
      <p:sp>
        <p:nvSpPr>
          <p:cNvPr id="11" name="スライド番号プレースホルダー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ja-JP" sz="900"/>
            </a:lvl1pPr>
          </a:lstStyle>
          <a:p>
            <a:pPr rtl="0"/>
            <a:fld id="{A49DFD55-3C28-40EF-9E31-A92D2E4017FF}" type="slidenum">
              <a:rPr lang="ja-JP" smtClean="0"/>
              <a:pPr/>
              <a:t>‹#›</a:t>
            </a:fld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グラフィック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ja-JP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ja-JP" sz="900"/>
            </a:lvl1pPr>
          </a:lstStyle>
          <a:p>
            <a:pPr rtl="0"/>
            <a:r>
              <a:rPr lang="ja-JP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/>
            </a:lvl1pPr>
          </a:lstStyle>
          <a:p>
            <a:pPr rtl="0"/>
            <a:fld id="{A49DFD55-3C28-40EF-9E31-A92D2E4017FF}" type="slidenum">
              <a:rPr lang="ja-JP" smtClean="0"/>
              <a:pPr/>
              <a:t>‹#›</a:t>
            </a:fld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grpSp>
        <p:nvGrpSpPr>
          <p:cNvPr id="4" name="グループ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直線​​コネクタ(S)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​​コネクタ(S)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図プレースホルダー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ja-JP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/>
              <a:t>アイコンをクリックして図を追加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dirty="0"/>
              <a:t>クリックしてタイトルを追加</a:t>
            </a:r>
          </a:p>
        </p:txBody>
      </p:sp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1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dirty="0"/>
              <a:t>クリックしてコンテンツを追加</a:t>
            </a:r>
          </a:p>
          <a:p>
            <a:pPr lvl="1" rtl="0"/>
            <a:r>
              <a:rPr lang="ja-JP" dirty="0"/>
              <a:t>第 2 レベル</a:t>
            </a:r>
          </a:p>
          <a:p>
            <a:pPr lvl="2" rtl="0"/>
            <a:r>
              <a:rPr lang="ja-JP" dirty="0"/>
              <a:t>第 3 レベル</a:t>
            </a:r>
          </a:p>
          <a:p>
            <a:pPr lvl="3" rtl="0"/>
            <a:r>
              <a:rPr lang="ja-JP" dirty="0"/>
              <a:t>第 4 レベル</a:t>
            </a:r>
          </a:p>
          <a:p>
            <a:pPr lvl="4" rtl="0"/>
            <a:r>
              <a:rPr lang="ja-JP" dirty="0"/>
              <a:t>第 5 レベル</a:t>
            </a:r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直線​​コネクタ(S)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​​コネクタ(S)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線​​コネクタ(S)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ッター プレースホルダー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プレゼンテーションのタイトル</a:t>
            </a:r>
          </a:p>
        </p:txBody>
      </p:sp>
      <p:sp>
        <p:nvSpPr>
          <p:cNvPr id="16" name="スライド番号プレースホルダー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pic>
        <p:nvPicPr>
          <p:cNvPr id="4" name="グラフィック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グラフィック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9" name="コンテンツ プレースホルダー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13" name="フッター プレースホルダー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直線​​コネクタ(S)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​​コネクタ(S)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テキスト プレースホルダー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5" name="コンテンツ プレースホルダー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ja-JP" sz="1800" spc="50" baseline="0"/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</p:txBody>
      </p:sp>
      <p:sp>
        <p:nvSpPr>
          <p:cNvPr id="17" name="テキスト プレースホルダー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19" name="フッター プレースホルダー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20" name="スライド番号プレースホルダー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まと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​​コネクタ(S)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13" name="図プレースホルダー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ja-JP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アイコンをクリックして画像を追加</a:t>
            </a:r>
            <a:endParaRPr lang="ja-JP" dirty="0"/>
          </a:p>
        </p:txBody>
      </p:sp>
      <p:sp>
        <p:nvSpPr>
          <p:cNvPr id="4" name="フッター プレースホルダー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コンテンツ プレースホルダー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ja-JP"/>
            </a:defPPr>
          </a:lstStyle>
          <a:p>
            <a:pPr rtl="0"/>
            <a:r>
              <a:rPr lang="ja-JP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ja-JP"/>
            </a:defPPr>
          </a:lstStyle>
          <a:p>
            <a:pPr lvl="0" rtl="0"/>
            <a:r>
              <a:rPr lang="ja-JP" dirty="0"/>
              <a:t>クリックしてマスター テキストのスタイルを編集</a:t>
            </a:r>
          </a:p>
          <a:p>
            <a:pPr lvl="1" rtl="0"/>
            <a:r>
              <a:rPr lang="ja-JP" dirty="0"/>
              <a:t>第 2 レベル</a:t>
            </a:r>
          </a:p>
          <a:p>
            <a:pPr lvl="2" rtl="0"/>
            <a:r>
              <a:rPr lang="ja-JP" dirty="0"/>
              <a:t>第 3 レベル</a:t>
            </a:r>
          </a:p>
          <a:p>
            <a:pPr lvl="3" rtl="0"/>
            <a:r>
              <a:rPr lang="ja-JP" dirty="0"/>
              <a:t>第 4 レベル</a:t>
            </a:r>
          </a:p>
          <a:p>
            <a:pPr lvl="4" rtl="0"/>
            <a:r>
              <a:rPr lang="ja-JP" dirty="0"/>
              <a:t>第 5 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ja-JP"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ja-JP"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ja-JP"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ja-JP" sz="4400" kern="1200" cap="all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lang="ja-JP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5850" y="3329790"/>
            <a:ext cx="7000681" cy="3200400"/>
          </a:xfrm>
        </p:spPr>
        <p:txBody>
          <a:bodyPr rtlCol="0" anchor="ctr"/>
          <a:lstStyle>
            <a:defPPr>
              <a:defRPr lang="ja-JP"/>
            </a:defPPr>
          </a:lstStyle>
          <a:p>
            <a:pPr rtl="0"/>
            <a:r>
              <a:rPr lang="ja-JP" altLang="en-US" dirty="0"/>
              <a:t>タスク管理システム ラフスケッチ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EC25EC3-18C0-A3D9-DE1D-AF989D0E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1"/>
            <a:ext cx="10515600" cy="503700"/>
          </a:xfrm>
        </p:spPr>
        <p:txBody>
          <a:bodyPr/>
          <a:lstStyle/>
          <a:p>
            <a:r>
              <a:rPr lang="ja-JP" altLang="en-US" dirty="0"/>
              <a:t>改定履歴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80FF2A-7905-DAB9-7B62-28ABD055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n-US" altLang="ja-JP" smtClean="0"/>
              <a:pPr rtl="0"/>
              <a:t>2</a:t>
            </a:fld>
            <a:endParaRPr lang="ja-JP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3ADAFE84-6BBE-263B-2CF2-C898935DD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274576"/>
              </p:ext>
            </p:extLst>
          </p:nvPr>
        </p:nvGraphicFramePr>
        <p:xfrm>
          <a:off x="830018" y="1268760"/>
          <a:ext cx="10536453" cy="2595880"/>
        </p:xfrm>
        <a:graphic>
          <a:graphicData uri="http://schemas.openxmlformats.org/drawingml/2006/table">
            <a:tbl>
              <a:tblPr firstRow="1" bandRow="1" bandCol="1">
                <a:tableStyleId>{5A111915-BE36-4E01-A7E5-04B1672EAD32}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520904818"/>
                    </a:ext>
                  </a:extLst>
                </a:gridCol>
                <a:gridCol w="1715453">
                  <a:extLst>
                    <a:ext uri="{9D8B030D-6E8A-4147-A177-3AD203B41FA5}">
                      <a16:colId xmlns:a16="http://schemas.microsoft.com/office/drawing/2014/main" val="15378188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8492706"/>
                    </a:ext>
                  </a:extLst>
                </a:gridCol>
                <a:gridCol w="2289657">
                  <a:extLst>
                    <a:ext uri="{9D8B030D-6E8A-4147-A177-3AD203B41FA5}">
                      <a16:colId xmlns:a16="http://schemas.microsoft.com/office/drawing/2014/main" val="916804057"/>
                    </a:ext>
                  </a:extLst>
                </a:gridCol>
                <a:gridCol w="4118343">
                  <a:extLst>
                    <a:ext uri="{9D8B030D-6E8A-4147-A177-3AD203B41FA5}">
                      <a16:colId xmlns:a16="http://schemas.microsoft.com/office/drawing/2014/main" val="2418504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Ver. 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改訂日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改訂者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改訂箇所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改訂内容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2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1.0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2024/06/30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xxx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初版作成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84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57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02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53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25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46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1883F-09C6-B2A2-DD47-85777FF1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アカウント作成画面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9A9A33-50D3-BC12-2198-578C09B6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altLang="ja-JP" smtClean="0"/>
              <a:pPr/>
              <a:t>3</a:t>
            </a:fld>
            <a:endParaRPr lang="en-US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E78180E-8993-EE68-BE53-4C2EAB20FD5C}"/>
              </a:ext>
            </a:extLst>
          </p:cNvPr>
          <p:cNvSpPr/>
          <p:nvPr/>
        </p:nvSpPr>
        <p:spPr>
          <a:xfrm>
            <a:off x="911424" y="1340768"/>
            <a:ext cx="4392488" cy="4896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0A5F0F-B2BA-1460-4E27-B0CCB6DCBC62}"/>
              </a:ext>
            </a:extLst>
          </p:cNvPr>
          <p:cNvSpPr txBox="1"/>
          <p:nvPr/>
        </p:nvSpPr>
        <p:spPr>
          <a:xfrm>
            <a:off x="1271464" y="16288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Sign Up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E2A171-3881-A171-F97D-EFC4F6633EBA}"/>
              </a:ext>
            </a:extLst>
          </p:cNvPr>
          <p:cNvSpPr txBox="1"/>
          <p:nvPr/>
        </p:nvSpPr>
        <p:spPr>
          <a:xfrm>
            <a:off x="1271464" y="2143889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Enter your information to create an account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DA7919-1374-8E8F-F688-5AFBE2061BB4}"/>
              </a:ext>
            </a:extLst>
          </p:cNvPr>
          <p:cNvSpPr txBox="1"/>
          <p:nvPr/>
        </p:nvSpPr>
        <p:spPr>
          <a:xfrm>
            <a:off x="1271464" y="284686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Username</a:t>
            </a:r>
            <a:endParaRPr kumimoji="1" lang="ja-JP" altLang="en-US" sz="1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6FF56ED-D813-ECC0-D1F3-68234470AA83}"/>
              </a:ext>
            </a:extLst>
          </p:cNvPr>
          <p:cNvSpPr txBox="1"/>
          <p:nvPr/>
        </p:nvSpPr>
        <p:spPr>
          <a:xfrm>
            <a:off x="1271464" y="3772330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Password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60D3D8-C161-8FB0-171D-0C11B1F0354B}"/>
              </a:ext>
            </a:extLst>
          </p:cNvPr>
          <p:cNvSpPr txBox="1"/>
          <p:nvPr/>
        </p:nvSpPr>
        <p:spPr>
          <a:xfrm>
            <a:off x="1487488" y="3249838"/>
            <a:ext cx="3024336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xxx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0ED193-EA19-2B41-07D4-91E662F5EEC0}"/>
              </a:ext>
            </a:extLst>
          </p:cNvPr>
          <p:cNvSpPr txBox="1"/>
          <p:nvPr/>
        </p:nvSpPr>
        <p:spPr>
          <a:xfrm>
            <a:off x="1487488" y="4232021"/>
            <a:ext cx="3024336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xxx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B6DA74B-5C69-DC69-F62F-D87458EC4187}"/>
              </a:ext>
            </a:extLst>
          </p:cNvPr>
          <p:cNvSpPr txBox="1"/>
          <p:nvPr/>
        </p:nvSpPr>
        <p:spPr>
          <a:xfrm>
            <a:off x="1487488" y="5013176"/>
            <a:ext cx="3024336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/>
              <a:t>Create an account</a:t>
            </a:r>
            <a:endParaRPr kumimoji="1"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D64C95-9687-DD8E-C4A1-22DD17636B6F}"/>
              </a:ext>
            </a:extLst>
          </p:cNvPr>
          <p:cNvSpPr txBox="1"/>
          <p:nvPr/>
        </p:nvSpPr>
        <p:spPr>
          <a:xfrm>
            <a:off x="1667508" y="5636621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Already have an account? </a:t>
            </a:r>
            <a:r>
              <a:rPr kumimoji="1" lang="en-US" altLang="ja-JP" sz="1200" u="sng" dirty="0"/>
              <a:t>Login</a:t>
            </a:r>
            <a:endParaRPr kumimoji="1" lang="ja-JP" altLang="en-US" sz="1200" u="sng" dirty="0"/>
          </a:p>
        </p:txBody>
      </p:sp>
      <p:sp>
        <p:nvSpPr>
          <p:cNvPr id="15" name="吹き出し: 線 14">
            <a:extLst>
              <a:ext uri="{FF2B5EF4-FFF2-40B4-BE49-F238E27FC236}">
                <a16:creationId xmlns:a16="http://schemas.microsoft.com/office/drawing/2014/main" id="{304D72E3-B9AB-8B71-EF3B-B4F4D2D58ACF}"/>
              </a:ext>
            </a:extLst>
          </p:cNvPr>
          <p:cNvSpPr/>
          <p:nvPr/>
        </p:nvSpPr>
        <p:spPr>
          <a:xfrm>
            <a:off x="6528048" y="5249699"/>
            <a:ext cx="1872208" cy="391050"/>
          </a:xfrm>
          <a:prstGeom prst="borderCallout1">
            <a:avLst>
              <a:gd name="adj1" fmla="val 40739"/>
              <a:gd name="adj2" fmla="val -3400"/>
              <a:gd name="adj3" fmla="val 134733"/>
              <a:gd name="adj4" fmla="val -121214"/>
            </a:avLst>
          </a:prstGeom>
          <a:ln>
            <a:tailEnd type="oval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ログイン画面に遷移する。</a:t>
            </a:r>
          </a:p>
        </p:txBody>
      </p:sp>
    </p:spTree>
    <p:extLst>
      <p:ext uri="{BB962C8B-B14F-4D97-AF65-F5344CB8AC3E}">
        <p14:creationId xmlns:p14="http://schemas.microsoft.com/office/powerpoint/2010/main" val="353534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1883F-09C6-B2A2-DD47-85777FF1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ログイン画面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9A9A33-50D3-BC12-2198-578C09B6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altLang="ja-JP" smtClean="0"/>
              <a:pPr/>
              <a:t>4</a:t>
            </a:fld>
            <a:endParaRPr lang="en-US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E78180E-8993-EE68-BE53-4C2EAB20FD5C}"/>
              </a:ext>
            </a:extLst>
          </p:cNvPr>
          <p:cNvSpPr/>
          <p:nvPr/>
        </p:nvSpPr>
        <p:spPr>
          <a:xfrm>
            <a:off x="911424" y="1340768"/>
            <a:ext cx="4392488" cy="4896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0A5F0F-B2BA-1460-4E27-B0CCB6DCBC62}"/>
              </a:ext>
            </a:extLst>
          </p:cNvPr>
          <p:cNvSpPr txBox="1"/>
          <p:nvPr/>
        </p:nvSpPr>
        <p:spPr>
          <a:xfrm>
            <a:off x="1271464" y="16288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Login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E2A171-3881-A171-F97D-EFC4F6633EBA}"/>
              </a:ext>
            </a:extLst>
          </p:cNvPr>
          <p:cNvSpPr txBox="1"/>
          <p:nvPr/>
        </p:nvSpPr>
        <p:spPr>
          <a:xfrm>
            <a:off x="1271464" y="2143889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Enter your username below to login to your account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DA7919-1374-8E8F-F688-5AFBE2061BB4}"/>
              </a:ext>
            </a:extLst>
          </p:cNvPr>
          <p:cNvSpPr txBox="1"/>
          <p:nvPr/>
        </p:nvSpPr>
        <p:spPr>
          <a:xfrm>
            <a:off x="1271464" y="284686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Username</a:t>
            </a:r>
            <a:endParaRPr kumimoji="1" lang="ja-JP" altLang="en-US" sz="1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6FF56ED-D813-ECC0-D1F3-68234470AA83}"/>
              </a:ext>
            </a:extLst>
          </p:cNvPr>
          <p:cNvSpPr txBox="1"/>
          <p:nvPr/>
        </p:nvSpPr>
        <p:spPr>
          <a:xfrm>
            <a:off x="1271464" y="3772330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Password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60D3D8-C161-8FB0-171D-0C11B1F0354B}"/>
              </a:ext>
            </a:extLst>
          </p:cNvPr>
          <p:cNvSpPr txBox="1"/>
          <p:nvPr/>
        </p:nvSpPr>
        <p:spPr>
          <a:xfrm>
            <a:off x="1487488" y="3249838"/>
            <a:ext cx="3024336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xxx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0ED193-EA19-2B41-07D4-91E662F5EEC0}"/>
              </a:ext>
            </a:extLst>
          </p:cNvPr>
          <p:cNvSpPr txBox="1"/>
          <p:nvPr/>
        </p:nvSpPr>
        <p:spPr>
          <a:xfrm>
            <a:off x="1487488" y="4232021"/>
            <a:ext cx="3024336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xxx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B6DA74B-5C69-DC69-F62F-D87458EC4187}"/>
              </a:ext>
            </a:extLst>
          </p:cNvPr>
          <p:cNvSpPr txBox="1"/>
          <p:nvPr/>
        </p:nvSpPr>
        <p:spPr>
          <a:xfrm>
            <a:off x="1487488" y="5013176"/>
            <a:ext cx="3024336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/>
              <a:t>Login</a:t>
            </a:r>
            <a:endParaRPr kumimoji="1"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D64C95-9687-DD8E-C4A1-22DD17636B6F}"/>
              </a:ext>
            </a:extLst>
          </p:cNvPr>
          <p:cNvSpPr txBox="1"/>
          <p:nvPr/>
        </p:nvSpPr>
        <p:spPr>
          <a:xfrm>
            <a:off x="1667508" y="5636621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Don’t have an account? </a:t>
            </a:r>
            <a:r>
              <a:rPr kumimoji="1" lang="en-US" altLang="ja-JP" sz="1200" u="sng" dirty="0"/>
              <a:t>Sign up</a:t>
            </a:r>
            <a:endParaRPr kumimoji="1" lang="ja-JP" altLang="en-US" sz="1200" u="sng" dirty="0"/>
          </a:p>
        </p:txBody>
      </p:sp>
      <p:sp>
        <p:nvSpPr>
          <p:cNvPr id="15" name="吹き出し: 線 14">
            <a:extLst>
              <a:ext uri="{FF2B5EF4-FFF2-40B4-BE49-F238E27FC236}">
                <a16:creationId xmlns:a16="http://schemas.microsoft.com/office/drawing/2014/main" id="{304D72E3-B9AB-8B71-EF3B-B4F4D2D58ACF}"/>
              </a:ext>
            </a:extLst>
          </p:cNvPr>
          <p:cNvSpPr/>
          <p:nvPr/>
        </p:nvSpPr>
        <p:spPr>
          <a:xfrm>
            <a:off x="6528048" y="5249699"/>
            <a:ext cx="2160240" cy="391050"/>
          </a:xfrm>
          <a:prstGeom prst="borderCallout1">
            <a:avLst>
              <a:gd name="adj1" fmla="val 50187"/>
              <a:gd name="adj2" fmla="val -3400"/>
              <a:gd name="adj3" fmla="val 130009"/>
              <a:gd name="adj4" fmla="val -102402"/>
            </a:avLst>
          </a:prstGeom>
          <a:ln>
            <a:tailEnd type="oval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アカウント作成画面に遷移する。</a:t>
            </a:r>
          </a:p>
        </p:txBody>
      </p:sp>
    </p:spTree>
    <p:extLst>
      <p:ext uri="{BB962C8B-B14F-4D97-AF65-F5344CB8AC3E}">
        <p14:creationId xmlns:p14="http://schemas.microsoft.com/office/powerpoint/2010/main" val="20257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29A830-AFDB-E123-5C4F-611E37A6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タスク画面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495959-42FB-DA89-E797-F457B230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altLang="ja-JP" smtClean="0"/>
              <a:pPr/>
              <a:t>5</a:t>
            </a:fld>
            <a:endParaRPr lang="en-US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9400458-91EB-C890-5C4F-199E10706F03}"/>
              </a:ext>
            </a:extLst>
          </p:cNvPr>
          <p:cNvSpPr/>
          <p:nvPr/>
        </p:nvSpPr>
        <p:spPr>
          <a:xfrm>
            <a:off x="911424" y="1340768"/>
            <a:ext cx="4392488" cy="4896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68E79A-ACB2-35F2-02A2-F917CA155946}"/>
              </a:ext>
            </a:extLst>
          </p:cNvPr>
          <p:cNvSpPr txBox="1"/>
          <p:nvPr/>
        </p:nvSpPr>
        <p:spPr>
          <a:xfrm>
            <a:off x="1559496" y="2348880"/>
            <a:ext cx="2088232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食材を買う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930DE56-0484-32D9-E36C-E6ED5C535809}"/>
              </a:ext>
            </a:extLst>
          </p:cNvPr>
          <p:cNvSpPr txBox="1"/>
          <p:nvPr/>
        </p:nvSpPr>
        <p:spPr>
          <a:xfrm>
            <a:off x="1559496" y="2934162"/>
            <a:ext cx="2088232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服を買う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7B35695-2E98-CEE5-0706-8169152FC065}"/>
              </a:ext>
            </a:extLst>
          </p:cNvPr>
          <p:cNvSpPr txBox="1"/>
          <p:nvPr/>
        </p:nvSpPr>
        <p:spPr>
          <a:xfrm>
            <a:off x="1559496" y="3519444"/>
            <a:ext cx="2088232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家具を買う</a:t>
            </a:r>
          </a:p>
        </p:txBody>
      </p: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8C85D3E6-5AB0-422E-6C25-7BBACDD49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51" y="2324829"/>
            <a:ext cx="375150" cy="375150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2EA74208-BD04-49FB-23E8-28EC45982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49" y="2302700"/>
            <a:ext cx="375151" cy="375151"/>
          </a:xfrm>
          <a:prstGeom prst="rect">
            <a:avLst/>
          </a:prstGeom>
        </p:spPr>
      </p:pic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7BAAB4E3-AEDA-DFBF-B6DE-D4B54FBDF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51" y="2884803"/>
            <a:ext cx="375150" cy="375150"/>
          </a:xfrm>
          <a:prstGeom prst="rect">
            <a:avLst/>
          </a:prstGeom>
        </p:spPr>
      </p:pic>
      <p:pic>
        <p:nvPicPr>
          <p:cNvPr id="16" name="図 15" descr="アイコン&#10;&#10;自動的に生成された説明">
            <a:extLst>
              <a:ext uri="{FF2B5EF4-FFF2-40B4-BE49-F238E27FC236}">
                <a16:creationId xmlns:a16="http://schemas.microsoft.com/office/drawing/2014/main" id="{05CD7C2E-9055-C6CC-BFAC-EDDD2ABBF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49" y="2862674"/>
            <a:ext cx="375151" cy="375151"/>
          </a:xfrm>
          <a:prstGeom prst="rect">
            <a:avLst/>
          </a:prstGeom>
        </p:spPr>
      </p:pic>
      <p:pic>
        <p:nvPicPr>
          <p:cNvPr id="17" name="図 16" descr="アイコン&#10;&#10;自動的に生成された説明">
            <a:extLst>
              <a:ext uri="{FF2B5EF4-FFF2-40B4-BE49-F238E27FC236}">
                <a16:creationId xmlns:a16="http://schemas.microsoft.com/office/drawing/2014/main" id="{858DB1C4-246F-DC1A-B15D-C2E9B49AF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51" y="3480015"/>
            <a:ext cx="375150" cy="375150"/>
          </a:xfrm>
          <a:prstGeom prst="rect">
            <a:avLst/>
          </a:prstGeom>
        </p:spPr>
      </p:pic>
      <p:pic>
        <p:nvPicPr>
          <p:cNvPr id="18" name="図 17" descr="アイコン&#10;&#10;自動的に生成された説明">
            <a:extLst>
              <a:ext uri="{FF2B5EF4-FFF2-40B4-BE49-F238E27FC236}">
                <a16:creationId xmlns:a16="http://schemas.microsoft.com/office/drawing/2014/main" id="{6215A485-C3E5-115E-033F-1CFE54B10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49" y="3457886"/>
            <a:ext cx="375151" cy="375151"/>
          </a:xfrm>
          <a:prstGeom prst="rect">
            <a:avLst/>
          </a:prstGeom>
        </p:spPr>
      </p:pic>
      <p:pic>
        <p:nvPicPr>
          <p:cNvPr id="24" name="図 23" descr="アイコン&#10;&#10;自動的に生成された説明">
            <a:extLst>
              <a:ext uri="{FF2B5EF4-FFF2-40B4-BE49-F238E27FC236}">
                <a16:creationId xmlns:a16="http://schemas.microsoft.com/office/drawing/2014/main" id="{367119DF-C5D7-1DAC-2FAC-AAAAD70BF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253" b="90391" l="9253" r="90036">
                        <a14:foregroundMark x1="9253" y1="48754" x2="9253" y2="46975"/>
                        <a14:foregroundMark x1="52669" y1="9253" x2="50178" y2="9609"/>
                        <a14:foregroundMark x1="90036" y1="50534" x2="89680" y2="48754"/>
                        <a14:foregroundMark x1="45552" y1="90391" x2="53381" y2="903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5305" y="5372303"/>
            <a:ext cx="687637" cy="687637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E2F7B32-EFC7-325B-709C-1177059A8F45}"/>
              </a:ext>
            </a:extLst>
          </p:cNvPr>
          <p:cNvSpPr/>
          <p:nvPr/>
        </p:nvSpPr>
        <p:spPr>
          <a:xfrm>
            <a:off x="6571059" y="2457523"/>
            <a:ext cx="4392488" cy="2301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28D574-D77D-1B6A-7CC9-E1D4A7A7FB67}"/>
              </a:ext>
            </a:extLst>
          </p:cNvPr>
          <p:cNvSpPr txBox="1"/>
          <p:nvPr/>
        </p:nvSpPr>
        <p:spPr>
          <a:xfrm>
            <a:off x="7104656" y="3587135"/>
            <a:ext cx="2088232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2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463F3A2-7F28-9AB9-5CEC-30F07B43645D}"/>
              </a:ext>
            </a:extLst>
          </p:cNvPr>
          <p:cNvSpPr txBox="1"/>
          <p:nvPr/>
        </p:nvSpPr>
        <p:spPr>
          <a:xfrm>
            <a:off x="9534456" y="3518389"/>
            <a:ext cx="864096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/>
              <a:t>Add</a:t>
            </a:r>
            <a:endParaRPr kumimoji="1" lang="ja-JP" altLang="en-US" sz="1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0B61E0B-9F16-79E5-124E-EFBFAAF9B8C0}"/>
              </a:ext>
            </a:extLst>
          </p:cNvPr>
          <p:cNvSpPr txBox="1"/>
          <p:nvPr/>
        </p:nvSpPr>
        <p:spPr>
          <a:xfrm>
            <a:off x="10352114" y="2482076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✖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6EC2F76-84F3-72D5-8D05-B0B8F7219CD0}"/>
              </a:ext>
            </a:extLst>
          </p:cNvPr>
          <p:cNvSpPr txBox="1"/>
          <p:nvPr/>
        </p:nvSpPr>
        <p:spPr>
          <a:xfrm>
            <a:off x="1487488" y="16288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Task List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922576C-23A3-1BF8-B1AB-0B412E4E6DC4}"/>
              </a:ext>
            </a:extLst>
          </p:cNvPr>
          <p:cNvSpPr txBox="1"/>
          <p:nvPr/>
        </p:nvSpPr>
        <p:spPr>
          <a:xfrm>
            <a:off x="7064670" y="2697128"/>
            <a:ext cx="227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New task</a:t>
            </a:r>
            <a:endParaRPr kumimoji="1" lang="ja-JP" altLang="en-US" dirty="0"/>
          </a:p>
        </p:txBody>
      </p:sp>
      <p:cxnSp>
        <p:nvCxnSpPr>
          <p:cNvPr id="32" name="コネクタ: 曲線 31">
            <a:extLst>
              <a:ext uri="{FF2B5EF4-FFF2-40B4-BE49-F238E27FC236}">
                <a16:creationId xmlns:a16="http://schemas.microsoft.com/office/drawing/2014/main" id="{A3E7FF11-E07B-4929-7C4F-64A67EE993B3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5072942" y="3608089"/>
            <a:ext cx="1498117" cy="210803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94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7040_TF67328976_Win32" id="{830A42DA-018F-4645-B7D2-8CE78EAAC9EE}" vid="{888EFAAE-60B0-46A7-92DC-B3C7AF0585D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 panose="020F0302020204030204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eiryo UI" panose="020F0502020204030204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 panose="020F0302020204030204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eiryo UI" panose="020F0502020204030204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{64E3EE7B-3183-4530-8E79-5364141937E6}tf67328976_win32</Template>
  <TotalTime>642</TotalTime>
  <Words>105</Words>
  <Application>Microsoft Office PowerPoint</Application>
  <PresentationFormat>ワイド画面</PresentationFormat>
  <Paragraphs>45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Meiryo UI</vt:lpstr>
      <vt:lpstr>Arial</vt:lpstr>
      <vt:lpstr>Office テーマ</vt:lpstr>
      <vt:lpstr>タスク管理システム ラフスケッチ</vt:lpstr>
      <vt:lpstr>改定履歴</vt:lpstr>
      <vt:lpstr>アカウント作成画面</vt:lpstr>
      <vt:lpstr>ログイン画面</vt:lpstr>
      <vt:lpstr>タスク画面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Atman</dc:creator>
  <cp:lastModifiedBy>Atman</cp:lastModifiedBy>
  <cp:revision>8</cp:revision>
  <dcterms:created xsi:type="dcterms:W3CDTF">2024-06-27T13:00:36Z</dcterms:created>
  <dcterms:modified xsi:type="dcterms:W3CDTF">2024-06-30T13:25:05Z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