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ED13D-2455-4015-A0CA-9539C5308F1C}" v="6" dt="2022-11-23T04:55:1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4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i Yutaro" userId="72c988bf6e9f1eb5" providerId="LiveId" clId="{11FED13D-2455-4015-A0CA-9539C5308F1C}"/>
    <pc:docChg chg="undo custSel addSld delSld modSld">
      <pc:chgData name="Nakai Yutaro" userId="72c988bf6e9f1eb5" providerId="LiveId" clId="{11FED13D-2455-4015-A0CA-9539C5308F1C}" dt="2022-11-23T04:56:12.146" v="26" actId="47"/>
      <pc:docMkLst>
        <pc:docMk/>
      </pc:docMkLst>
      <pc:sldChg chg="addSp delSp modSp del mod">
        <pc:chgData name="Nakai Yutaro" userId="72c988bf6e9f1eb5" providerId="LiveId" clId="{11FED13D-2455-4015-A0CA-9539C5308F1C}" dt="2022-11-23T04:56:12.146" v="26" actId="47"/>
        <pc:sldMkLst>
          <pc:docMk/>
          <pc:sldMk cId="79370835" sldId="256"/>
        </pc:sldMkLst>
        <pc:spChg chg="del">
          <ac:chgData name="Nakai Yutaro" userId="72c988bf6e9f1eb5" providerId="LiveId" clId="{11FED13D-2455-4015-A0CA-9539C5308F1C}" dt="2022-11-23T04:53:34.615" v="0" actId="478"/>
          <ac:spMkLst>
            <pc:docMk/>
            <pc:sldMk cId="79370835" sldId="256"/>
            <ac:spMk id="2" creationId="{07C7BBC4-91CB-AEBB-98FC-647523EF8CB5}"/>
          </ac:spMkLst>
        </pc:spChg>
        <pc:spChg chg="del">
          <ac:chgData name="Nakai Yutaro" userId="72c988bf6e9f1eb5" providerId="LiveId" clId="{11FED13D-2455-4015-A0CA-9539C5308F1C}" dt="2022-11-23T04:53:34.615" v="0" actId="478"/>
          <ac:spMkLst>
            <pc:docMk/>
            <pc:sldMk cId="79370835" sldId="256"/>
            <ac:spMk id="3" creationId="{67DF9E7B-7AAB-1E63-0446-A3CB2406EFA4}"/>
          </ac:spMkLst>
        </pc:sp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5" creationId="{EE034A58-A095-28D5-9C2D-E31B37F1D60C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7" creationId="{0180B34C-6095-1E0F-89ED-15D70B6022C6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9" creationId="{2751979E-433F-4326-E3C8-D14CEBB92CAA}"/>
          </ac:picMkLst>
        </pc:picChg>
        <pc:picChg chg="add del mod">
          <ac:chgData name="Nakai Yutaro" userId="72c988bf6e9f1eb5" providerId="LiveId" clId="{11FED13D-2455-4015-A0CA-9539C5308F1C}" dt="2022-11-23T04:54:34.278" v="10" actId="21"/>
          <ac:picMkLst>
            <pc:docMk/>
            <pc:sldMk cId="79370835" sldId="256"/>
            <ac:picMk id="11" creationId="{D36FCCCC-22BD-4D96-E921-745D58F4653A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13" creationId="{31E4821A-EF08-082B-DC90-432B8C153145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15" creationId="{29CFF4A8-DC68-3E99-6F93-4BEEB0B6014D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17" creationId="{2946B6BD-0086-696C-4BB8-480D3672D429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19" creationId="{A332E0A8-F9FB-DB81-3DE4-9D139FA483E6}"/>
          </ac:picMkLst>
        </pc:picChg>
        <pc:picChg chg="add del mod">
          <ac:chgData name="Nakai Yutaro" userId="72c988bf6e9f1eb5" providerId="LiveId" clId="{11FED13D-2455-4015-A0CA-9539C5308F1C}" dt="2022-11-23T04:54:53.080" v="17" actId="21"/>
          <ac:picMkLst>
            <pc:docMk/>
            <pc:sldMk cId="79370835" sldId="256"/>
            <ac:picMk id="21" creationId="{79966858-5E22-0515-363D-78194AFC6790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23" creationId="{0B195872-23D2-6CD9-1B4C-6BF494A721B4}"/>
          </ac:picMkLst>
        </pc:picChg>
        <pc:picChg chg="add del mod">
          <ac:chgData name="Nakai Yutaro" userId="72c988bf6e9f1eb5" providerId="LiveId" clId="{11FED13D-2455-4015-A0CA-9539C5308F1C}" dt="2022-11-23T04:55:05.730" v="21" actId="21"/>
          <ac:picMkLst>
            <pc:docMk/>
            <pc:sldMk cId="79370835" sldId="256"/>
            <ac:picMk id="25" creationId="{5AB17298-D917-1A9D-FD66-F6CD09303CF0}"/>
          </ac:picMkLst>
        </pc:picChg>
      </pc:sldChg>
      <pc:sldChg chg="addSp delSp modSp add mod setBg">
        <pc:chgData name="Nakai Yutaro" userId="72c988bf6e9f1eb5" providerId="LiveId" clId="{11FED13D-2455-4015-A0CA-9539C5308F1C}" dt="2022-11-23T04:54:43.652" v="15" actId="26606"/>
        <pc:sldMkLst>
          <pc:docMk/>
          <pc:sldMk cId="1275482295" sldId="257"/>
        </pc:sldMkLst>
        <pc:spChg chg="add">
          <ac:chgData name="Nakai Yutaro" userId="72c988bf6e9f1eb5" providerId="LiveId" clId="{11FED13D-2455-4015-A0CA-9539C5308F1C}" dt="2022-11-23T04:54:43.652" v="15" actId="26606"/>
          <ac:spMkLst>
            <pc:docMk/>
            <pc:sldMk cId="1275482295" sldId="257"/>
            <ac:spMk id="4" creationId="{C7F55EAC-550A-4BDD-9099-3F20B8FA0EBC}"/>
          </ac:spMkLst>
        </pc:spChg>
        <pc:spChg chg="add">
          <ac:chgData name="Nakai Yutaro" userId="72c988bf6e9f1eb5" providerId="LiveId" clId="{11FED13D-2455-4015-A0CA-9539C5308F1C}" dt="2022-11-23T04:54:43.652" v="15" actId="26606"/>
          <ac:spMkLst>
            <pc:docMk/>
            <pc:sldMk cId="1275482295" sldId="257"/>
            <ac:spMk id="6" creationId="{DC4F5A5F-493F-49AE-89B6-D5AF5EBC8B0E}"/>
          </ac:spMkLst>
        </pc:spChg>
        <pc:picChg chg="add mod">
          <ac:chgData name="Nakai Yutaro" userId="72c988bf6e9f1eb5" providerId="LiveId" clId="{11FED13D-2455-4015-A0CA-9539C5308F1C}" dt="2022-11-23T04:54:43.652" v="15" actId="26606"/>
          <ac:picMkLst>
            <pc:docMk/>
            <pc:sldMk cId="1275482295" sldId="257"/>
            <ac:picMk id="2" creationId="{DB3BDC13-F619-0D14-9C9D-86CBC3D0D30D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5" creationId="{EE034A58-A095-28D5-9C2D-E31B37F1D60C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7" creationId="{0180B34C-6095-1E0F-89ED-15D70B6022C6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9" creationId="{2751979E-433F-4326-E3C8-D14CEBB92CAA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1" creationId="{D36FCCCC-22BD-4D96-E921-745D58F4653A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3" creationId="{31E4821A-EF08-082B-DC90-432B8C153145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5" creationId="{29CFF4A8-DC68-3E99-6F93-4BEEB0B6014D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7" creationId="{2946B6BD-0086-696C-4BB8-480D3672D429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9" creationId="{A332E0A8-F9FB-DB81-3DE4-9D139FA483E6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21" creationId="{79966858-5E22-0515-363D-78194AFC6790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23" creationId="{0B195872-23D2-6CD9-1B4C-6BF494A721B4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25" creationId="{5AB17298-D917-1A9D-FD66-F6CD09303CF0}"/>
          </ac:picMkLst>
        </pc:picChg>
      </pc:sldChg>
      <pc:sldChg chg="addSp delSp modSp new mod setBg">
        <pc:chgData name="Nakai Yutaro" userId="72c988bf6e9f1eb5" providerId="LiveId" clId="{11FED13D-2455-4015-A0CA-9539C5308F1C}" dt="2022-11-23T04:54:39.786" v="14" actId="26606"/>
        <pc:sldMkLst>
          <pc:docMk/>
          <pc:sldMk cId="1023486526" sldId="258"/>
        </pc:sldMkLst>
        <pc:spChg chg="del">
          <ac:chgData name="Nakai Yutaro" userId="72c988bf6e9f1eb5" providerId="LiveId" clId="{11FED13D-2455-4015-A0CA-9539C5308F1C}" dt="2022-11-23T04:54:30.443" v="9" actId="478"/>
          <ac:spMkLst>
            <pc:docMk/>
            <pc:sldMk cId="1023486526" sldId="258"/>
            <ac:spMk id="2" creationId="{870F1F13-30A1-1AAC-FD1D-A225D393C1CC}"/>
          </ac:spMkLst>
        </pc:spChg>
        <pc:spChg chg="del">
          <ac:chgData name="Nakai Yutaro" userId="72c988bf6e9f1eb5" providerId="LiveId" clId="{11FED13D-2455-4015-A0CA-9539C5308F1C}" dt="2022-11-23T04:54:30.443" v="9" actId="478"/>
          <ac:spMkLst>
            <pc:docMk/>
            <pc:sldMk cId="1023486526" sldId="258"/>
            <ac:spMk id="3" creationId="{1243F65D-3AED-6045-C81B-86CBACE39C9E}"/>
          </ac:spMkLst>
        </pc:spChg>
        <pc:spChg chg="add">
          <ac:chgData name="Nakai Yutaro" userId="72c988bf6e9f1eb5" providerId="LiveId" clId="{11FED13D-2455-4015-A0CA-9539C5308F1C}" dt="2022-11-23T04:54:39.786" v="14" actId="26606"/>
          <ac:spMkLst>
            <pc:docMk/>
            <pc:sldMk cId="1023486526" sldId="258"/>
            <ac:spMk id="9" creationId="{7BDAC5B6-20CE-447F-8BA1-F2274AC7AE5B}"/>
          </ac:spMkLst>
        </pc:spChg>
        <pc:spChg chg="add">
          <ac:chgData name="Nakai Yutaro" userId="72c988bf6e9f1eb5" providerId="LiveId" clId="{11FED13D-2455-4015-A0CA-9539C5308F1C}" dt="2022-11-23T04:54:39.786" v="14" actId="26606"/>
          <ac:spMkLst>
            <pc:docMk/>
            <pc:sldMk cId="1023486526" sldId="258"/>
            <ac:spMk id="11" creationId="{D1D22B31-BF8F-446B-9009-8A251FB177CB}"/>
          </ac:spMkLst>
        </pc:spChg>
        <pc:picChg chg="add mod">
          <ac:chgData name="Nakai Yutaro" userId="72c988bf6e9f1eb5" providerId="LiveId" clId="{11FED13D-2455-4015-A0CA-9539C5308F1C}" dt="2022-11-23T04:54:39.786" v="14" actId="26606"/>
          <ac:picMkLst>
            <pc:docMk/>
            <pc:sldMk cId="1023486526" sldId="258"/>
            <ac:picMk id="4" creationId="{70A432DE-A522-065B-2257-A71AC073D051}"/>
          </ac:picMkLst>
        </pc:picChg>
      </pc:sldChg>
      <pc:sldChg chg="addSp delSp modSp new mod setBg">
        <pc:chgData name="Nakai Yutaro" userId="72c988bf6e9f1eb5" providerId="LiveId" clId="{11FED13D-2455-4015-A0CA-9539C5308F1C}" dt="2022-11-23T04:55:01.897" v="20" actId="26606"/>
        <pc:sldMkLst>
          <pc:docMk/>
          <pc:sldMk cId="1029619231" sldId="259"/>
        </pc:sldMkLst>
        <pc:spChg chg="del">
          <ac:chgData name="Nakai Yutaro" userId="72c988bf6e9f1eb5" providerId="LiveId" clId="{11FED13D-2455-4015-A0CA-9539C5308F1C}" dt="2022-11-23T04:54:56.489" v="18" actId="478"/>
          <ac:spMkLst>
            <pc:docMk/>
            <pc:sldMk cId="1029619231" sldId="259"/>
            <ac:spMk id="2" creationId="{B3F9B8FF-196F-D3F8-E566-51F44B9B3EEB}"/>
          </ac:spMkLst>
        </pc:spChg>
        <pc:spChg chg="del">
          <ac:chgData name="Nakai Yutaro" userId="72c988bf6e9f1eb5" providerId="LiveId" clId="{11FED13D-2455-4015-A0CA-9539C5308F1C}" dt="2022-11-23T04:54:56.489" v="18" actId="478"/>
          <ac:spMkLst>
            <pc:docMk/>
            <pc:sldMk cId="1029619231" sldId="259"/>
            <ac:spMk id="3" creationId="{6451FB1A-6F82-C0A2-04F4-610DCDDBE6F3}"/>
          </ac:spMkLst>
        </pc:spChg>
        <pc:spChg chg="add">
          <ac:chgData name="Nakai Yutaro" userId="72c988bf6e9f1eb5" providerId="LiveId" clId="{11FED13D-2455-4015-A0CA-9539C5308F1C}" dt="2022-11-23T04:55:01.897" v="20" actId="26606"/>
          <ac:spMkLst>
            <pc:docMk/>
            <pc:sldMk cId="1029619231" sldId="259"/>
            <ac:spMk id="9" creationId="{D153EDB2-4AAD-43F4-AE78-4D326C813369}"/>
          </ac:spMkLst>
        </pc:spChg>
        <pc:grpChg chg="add">
          <ac:chgData name="Nakai Yutaro" userId="72c988bf6e9f1eb5" providerId="LiveId" clId="{11FED13D-2455-4015-A0CA-9539C5308F1C}" dt="2022-11-23T04:55:01.897" v="20" actId="26606"/>
          <ac:grpSpMkLst>
            <pc:docMk/>
            <pc:sldMk cId="1029619231" sldId="259"/>
            <ac:grpSpMk id="11" creationId="{A3CB7779-72E2-4E92-AE18-6BBC335DD881}"/>
          </ac:grpSpMkLst>
        </pc:grpChg>
        <pc:picChg chg="add mod">
          <ac:chgData name="Nakai Yutaro" userId="72c988bf6e9f1eb5" providerId="LiveId" clId="{11FED13D-2455-4015-A0CA-9539C5308F1C}" dt="2022-11-23T04:55:01.897" v="20" actId="26606"/>
          <ac:picMkLst>
            <pc:docMk/>
            <pc:sldMk cId="1029619231" sldId="259"/>
            <ac:picMk id="4" creationId="{CDAD7D5D-0A85-B506-E471-7CA817DD0216}"/>
          </ac:picMkLst>
        </pc:picChg>
      </pc:sldChg>
      <pc:sldChg chg="addSp delSp modSp new mod setBg">
        <pc:chgData name="Nakai Yutaro" userId="72c988bf6e9f1eb5" providerId="LiveId" clId="{11FED13D-2455-4015-A0CA-9539C5308F1C}" dt="2022-11-23T04:55:16.212" v="25" actId="26606"/>
        <pc:sldMkLst>
          <pc:docMk/>
          <pc:sldMk cId="3903212626" sldId="260"/>
        </pc:sldMkLst>
        <pc:spChg chg="del">
          <ac:chgData name="Nakai Yutaro" userId="72c988bf6e9f1eb5" providerId="LiveId" clId="{11FED13D-2455-4015-A0CA-9539C5308F1C}" dt="2022-11-23T04:55:10.900" v="23" actId="478"/>
          <ac:spMkLst>
            <pc:docMk/>
            <pc:sldMk cId="3903212626" sldId="260"/>
            <ac:spMk id="2" creationId="{A0F16CED-6F73-09C9-E739-32032CAC0927}"/>
          </ac:spMkLst>
        </pc:spChg>
        <pc:spChg chg="del">
          <ac:chgData name="Nakai Yutaro" userId="72c988bf6e9f1eb5" providerId="LiveId" clId="{11FED13D-2455-4015-A0CA-9539C5308F1C}" dt="2022-11-23T04:55:10.900" v="23" actId="478"/>
          <ac:spMkLst>
            <pc:docMk/>
            <pc:sldMk cId="3903212626" sldId="260"/>
            <ac:spMk id="3" creationId="{0CE436BA-D618-CA01-059E-430858AD7736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9" creationId="{F3060C83-F051-4F0E-ABAD-AA0DFC48B218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1" creationId="{83C98ABE-055B-441F-B07E-44F97F083C39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3" creationId="{29FDB030-9B49-4CED-8CCD-4D99382388AC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5" creationId="{3783CA14-24A1-485C-8B30-D6A5D87987AD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7" creationId="{9A97C86A-04D6-40F7-AE84-31AB43E6A846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9" creationId="{FF9F2414-84E8-453E-B1F3-389FDE8192D9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21" creationId="{3ECA69A1-7536-43AC-85EF-C7106179F5ED}"/>
          </ac:spMkLst>
        </pc:spChg>
        <pc:picChg chg="add mod">
          <ac:chgData name="Nakai Yutaro" userId="72c988bf6e9f1eb5" providerId="LiveId" clId="{11FED13D-2455-4015-A0CA-9539C5308F1C}" dt="2022-11-23T04:55:16.212" v="25" actId="26606"/>
          <ac:picMkLst>
            <pc:docMk/>
            <pc:sldMk cId="3903212626" sldId="260"/>
            <ac:picMk id="4" creationId="{66BE00D2-37DD-3370-F2DC-73E8400A3E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B612E-EC1B-0532-F388-6D7D24583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F578E0-8664-CB79-866C-8FD1D02B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D1BD0-8484-6CF9-F912-5588F9B5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FE669-3357-697C-F63C-7D4CCF8F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06EEC2-1632-3FE4-460D-0D71D660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4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F4819-7F34-F19C-E39E-ADF6D630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A6C741-18D5-67F5-19AB-461FB8A2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508CD-D666-ACB2-8437-61B42B7B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0E7F4C-614E-9771-AF71-034885E4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0BE40-A12D-99A0-6906-8916B69A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4CA004-F71E-2D8F-A728-1E58F5B1C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73A5FD-DBBF-52A1-4B98-9D7B0AC9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F8937-1E61-E7A1-5E73-1AD69CC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3C38C-8599-20EC-6E13-150BB221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AA4A1-A39A-FC22-DDFD-4005E3B5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7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1BCE8-EB0D-C348-F36A-AEF2933D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908A2-9F92-9DE7-0B6F-65964CBC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4E389-5064-F2E4-8D02-1C85C9F7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59C31-8756-27BA-2331-76BED5C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CF330-7B16-D2FC-9ECD-173DA2AF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35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6F646-46B8-7E6A-7BC8-0C297270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1CA9-5C0D-3E7B-F52E-9FA1369D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A92E4-91C0-2E69-364A-F7730030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2270A-A7CC-372C-EEF0-4DFF01AB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BE677-D586-6663-E668-E1B50F57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3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0FB77-557A-F9F2-9506-E6FD5CB7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49E8A-C593-C38C-7423-4057E01C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C78155-AEB0-D87E-F374-3B39178E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AC0035-C4F4-0E65-FB55-A0AADFF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29650C-5EB2-2A1A-EC71-6D2B8633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761BB6-156C-0436-2329-E189486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7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0B65C-FAFF-25F5-61F1-944B0246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CADBC8-7935-588E-F7BC-B3049CDF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D16EFF-33FC-97B7-C3D5-6F7D44C7D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FE8352-897A-D48D-6F75-7B9EC0AC3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B7507A-8AD3-86BB-1457-75DC1BF96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6398B1-36D4-BB63-38BD-E1BD5B2D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CB8955-332F-90DE-4E55-CF59C4BE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69868-A629-05E8-0829-443FFB2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7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8D7E2-DEE9-8DC1-F36E-C702671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2C425-8119-7C3C-E347-DFB37421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5C3857-2D8F-6D88-E45F-03C3E946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143900-0902-0082-D47F-7E7F32AD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4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93867F-FC71-ACF9-F3BF-537079D7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19A472-D163-D5B6-25C1-0B9EA5D5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5D256-E9F3-FE59-00E3-647E067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86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ADAA7-3A2D-585D-965A-29D94DC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6D2FE3-8059-EC98-9715-29B8DBD2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EB1A16-E054-27AF-6380-A614AD77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9C82C2-0BA5-95DE-A0D8-7AA846FA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298EA-ECB0-35AC-7BC6-31E1B44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32CD0-C97D-04B0-7C51-D68E9CE0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8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04DED-C0D4-2051-7D33-C4835E35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76F11D-3A1B-B728-E017-038A2186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4C7BDD-E091-B962-F572-06044EAA1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E99EFC-1D98-8128-651B-341A3A76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8B09-FA0E-3542-BE23-AD7EA5C8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6FE698-BF20-B542-1A2A-D0B94DCE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3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F7363D-8245-76B9-B836-2A0EBD57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1993A-A48A-696A-080C-44448064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00EAE-B3A3-4CC0-27A5-0763807F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30FF93-EE45-B5DE-C7A1-2982E1B9A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BECAD-E6F7-9C37-68F2-DD2645FEC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3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グラフィックス 1" descr="3D メガネ 単色塗りつぶし">
            <a:extLst>
              <a:ext uri="{FF2B5EF4-FFF2-40B4-BE49-F238E27FC236}">
                <a16:creationId xmlns:a16="http://schemas.microsoft.com/office/drawing/2014/main" id="{DB3BDC13-F619-0D14-9C9D-86CBC3D0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3609" y="1289713"/>
            <a:ext cx="4073857" cy="40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8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グラフィックス 3" descr="鳴っているアラーム 枠線">
            <a:extLst>
              <a:ext uri="{FF2B5EF4-FFF2-40B4-BE49-F238E27FC236}">
                <a16:creationId xmlns:a16="http://schemas.microsoft.com/office/drawing/2014/main" id="{70A432DE-A522-065B-2257-A71AC073D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2233" y="1201003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グラフィックス 3" descr="水瓶座 単色塗りつぶし">
            <a:extLst>
              <a:ext uri="{FF2B5EF4-FFF2-40B4-BE49-F238E27FC236}">
                <a16:creationId xmlns:a16="http://schemas.microsoft.com/office/drawing/2014/main" id="{CDAD7D5D-0A85-B506-E471-7CA817DD0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4079" y="1180532"/>
            <a:ext cx="4394578" cy="43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グラフィックス 3" descr="熱望 枠線">
            <a:extLst>
              <a:ext uri="{FF2B5EF4-FFF2-40B4-BE49-F238E27FC236}">
                <a16:creationId xmlns:a16="http://schemas.microsoft.com/office/drawing/2014/main" id="{66BE00D2-37DD-3370-F2DC-73E8400A3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1</cp:revision>
  <dcterms:created xsi:type="dcterms:W3CDTF">2022-11-23T04:53:13Z</dcterms:created>
  <dcterms:modified xsi:type="dcterms:W3CDTF">2022-11-23T04:56:13Z</dcterms:modified>
</cp:coreProperties>
</file>