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Modelling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Atul Mohan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54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66" y="640585"/>
            <a:ext cx="8911687" cy="5456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</a:t>
            </a:r>
            <a:endParaRPr lang="de-DE" dirty="0"/>
          </a:p>
        </p:txBody>
      </p:sp>
      <p:pic>
        <p:nvPicPr>
          <p:cNvPr id="1026" name="Picture 2" descr="Image result for bunch of documen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74" y="1783065"/>
            <a:ext cx="899918" cy="89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833816" y="2224216"/>
            <a:ext cx="1070919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30245" y="2982287"/>
            <a:ext cx="2792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Document Identifiers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Meta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Publication …. </a:t>
            </a:r>
          </a:p>
        </p:txBody>
      </p:sp>
      <p:pic>
        <p:nvPicPr>
          <p:cNvPr id="10" name="Picture 2" descr="Image result for bunch of docu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55" y="1774257"/>
            <a:ext cx="899918" cy="89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bunch of docu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75" y="1783065"/>
            <a:ext cx="899918" cy="89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bunch of docu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295" y="1783065"/>
            <a:ext cx="899918" cy="89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94255" y="2982287"/>
            <a:ext cx="3015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categorized based on some criteria.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Author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Keyword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Topic Criteria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515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66" y="640585"/>
            <a:ext cx="8911687" cy="5456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 Modelling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66" y="1482811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What ?</a:t>
                </a:r>
              </a:p>
              <a:p>
                <a:pPr marL="0" indent="0" defTabSz="403225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Statistical </a:t>
                </a:r>
                <a:r>
                  <a:rPr lang="en-US" dirty="0"/>
                  <a:t>Model,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𝐴𝑏𝑠𝑡𝑟𝑎𝑐𝑡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𝑇𝑜𝑝𝑖𝑐𝑠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𝐶𝑜𝑛𝑓𝑖𝑑𝑒𝑛𝑐𝑒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 defTabSz="403225">
                  <a:buNone/>
                </a:pPr>
                <a:r>
                  <a:rPr lang="en-US" dirty="0"/>
                  <a:t>	Dimensionality Reduction, A form of Tagging, Text Summarization</a:t>
                </a:r>
                <a:endParaRPr lang="en-US" dirty="0" smtClean="0"/>
              </a:p>
              <a:p>
                <a:r>
                  <a:rPr lang="en-US" dirty="0" smtClean="0"/>
                  <a:t>How ?</a:t>
                </a:r>
              </a:p>
              <a:p>
                <a:pPr marL="0" indent="0" defTabSz="346075">
                  <a:buNone/>
                </a:pPr>
                <a:r>
                  <a:rPr lang="en-US" dirty="0" smtClean="0"/>
                  <a:t>	LDA: Latent </a:t>
                </a:r>
                <a:r>
                  <a:rPr lang="en-US" dirty="0" err="1" smtClean="0"/>
                  <a:t>Dirichlet</a:t>
                </a:r>
                <a:r>
                  <a:rPr lang="en-US" dirty="0" smtClean="0"/>
                  <a:t> Allocation (Probabilistic Graphical Model)</a:t>
                </a:r>
              </a:p>
              <a:p>
                <a:pPr marL="0" indent="0" defTabSz="346075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LSA:  Latent Semantic Analysis   (Linear Algebra)</a:t>
                </a:r>
              </a:p>
              <a:p>
                <a:pPr marL="0" indent="0" defTabSz="346075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NMF: </a:t>
                </a:r>
                <a:r>
                  <a:rPr lang="de-DE" dirty="0"/>
                  <a:t>Non-Negative Matrix </a:t>
                </a:r>
                <a:r>
                  <a:rPr lang="de-DE" dirty="0" err="1" smtClean="0"/>
                  <a:t>Factorization</a:t>
                </a:r>
                <a:r>
                  <a:rPr lang="de-DE" dirty="0" smtClean="0"/>
                  <a:t>  </a:t>
                </a:r>
                <a:r>
                  <a:rPr lang="en-US" dirty="0"/>
                  <a:t>(Linear Algebra)</a:t>
                </a:r>
              </a:p>
              <a:p>
                <a:pPr marL="0" indent="0" defTabSz="346075">
                  <a:buNone/>
                </a:pPr>
                <a:endParaRPr lang="en-US" dirty="0" smtClean="0"/>
              </a:p>
              <a:p>
                <a:pPr marL="0" indent="0" defTabSz="403225">
                  <a:buNone/>
                </a:pPr>
                <a:r>
                  <a:rPr lang="en-US" dirty="0"/>
                  <a:t>	</a:t>
                </a:r>
                <a:endParaRPr lang="en-US" b="0" dirty="0" smtClean="0"/>
              </a:p>
              <a:p>
                <a:pPr marL="0" indent="0" defTabSz="403225">
                  <a:buNone/>
                </a:pPr>
                <a:r>
                  <a:rPr lang="en-US" b="0" dirty="0" smtClean="0"/>
                  <a:t>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66" y="1482811"/>
                <a:ext cx="8915400" cy="3777622"/>
              </a:xfrm>
              <a:blipFill>
                <a:blip r:embed="rId2"/>
                <a:stretch>
                  <a:fillRect l="-479"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7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66" y="640585"/>
            <a:ext cx="8911687" cy="5456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 Modelling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66" y="1482811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Acquire Data</a:t>
            </a:r>
          </a:p>
          <a:p>
            <a:pPr lvl="1"/>
            <a:r>
              <a:rPr lang="en-US" dirty="0" smtClean="0"/>
              <a:t>Clean Data: Tokenize, </a:t>
            </a:r>
            <a:r>
              <a:rPr lang="en-US" dirty="0" err="1" smtClean="0"/>
              <a:t>Stopwords</a:t>
            </a:r>
            <a:r>
              <a:rPr lang="en-US" dirty="0" smtClean="0"/>
              <a:t>, Stem &amp; </a:t>
            </a:r>
            <a:r>
              <a:rPr lang="en-US" dirty="0" err="1" smtClean="0"/>
              <a:t>Lemm</a:t>
            </a:r>
            <a:endParaRPr lang="en-US" dirty="0" smtClean="0"/>
          </a:p>
          <a:p>
            <a:pPr lvl="1"/>
            <a:r>
              <a:rPr lang="en-US" dirty="0" smtClean="0"/>
              <a:t>Word Dictionary: Doc2BOW, TFIDF</a:t>
            </a:r>
          </a:p>
          <a:p>
            <a:pPr lvl="1"/>
            <a:r>
              <a:rPr lang="en-US" dirty="0" smtClean="0"/>
              <a:t>LDA Algorithm</a:t>
            </a:r>
          </a:p>
          <a:p>
            <a:pPr lvl="1"/>
            <a:r>
              <a:rPr lang="en-US" dirty="0" smtClean="0"/>
              <a:t>Visualize Information</a:t>
            </a:r>
          </a:p>
          <a:p>
            <a:pPr lvl="1"/>
            <a:r>
              <a:rPr lang="en-US" dirty="0" smtClean="0"/>
              <a:t>Understanding the results.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 defTabSz="403225">
              <a:buNone/>
            </a:pPr>
            <a:r>
              <a:rPr lang="en-US" dirty="0"/>
              <a:t>	</a:t>
            </a:r>
            <a:r>
              <a:rPr lang="en-US" dirty="0" smtClean="0"/>
              <a:t>								</a:t>
            </a:r>
            <a:r>
              <a:rPr lang="en-US" dirty="0" smtClean="0">
                <a:solidFill>
                  <a:srgbClr val="FF0000"/>
                </a:solidFill>
              </a:rPr>
              <a:t>DEMO</a:t>
            </a:r>
            <a:endParaRPr lang="en-US" b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8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63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Century Gothic</vt:lpstr>
      <vt:lpstr>Wingdings 3</vt:lpstr>
      <vt:lpstr>Wisp</vt:lpstr>
      <vt:lpstr>Topic Modelling</vt:lpstr>
      <vt:lpstr>Use Case</vt:lpstr>
      <vt:lpstr>Topic Modelling</vt:lpstr>
      <vt:lpstr>Topic Modelling</vt:lpstr>
    </vt:vector>
  </TitlesOfParts>
  <Company>IMA-ZLW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Modelling</dc:title>
  <dc:creator>Atul Mohan</dc:creator>
  <cp:lastModifiedBy>Atul Mohan</cp:lastModifiedBy>
  <cp:revision>5</cp:revision>
  <dcterms:created xsi:type="dcterms:W3CDTF">2019-07-30T14:00:42Z</dcterms:created>
  <dcterms:modified xsi:type="dcterms:W3CDTF">2019-07-30T14:49:50Z</dcterms:modified>
</cp:coreProperties>
</file>