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8" r:id="rId11"/>
    <p:sldId id="269" r:id="rId12"/>
    <p:sldId id="265" r:id="rId13"/>
    <p:sldId id="26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6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angularJs</a:t>
            </a:r>
            <a:r>
              <a:rPr lang="zh-CN" altLang="en-US" dirty="0" smtClean="0"/>
              <a:t>框架快速入门</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丁景元</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angularJs</a:t>
            </a:r>
            <a:r>
              <a:rPr lang="zh-CN" altLang="en-US" dirty="0" smtClean="0"/>
              <a:t>框</a:t>
            </a:r>
            <a:r>
              <a:rPr lang="zh-CN" altLang="en-US" dirty="0" smtClean="0"/>
              <a:t>架的简单介绍</a:t>
            </a:r>
            <a:endParaRPr lang="zh-CN" altLang="en-US" dirty="0"/>
          </a:p>
        </p:txBody>
      </p:sp>
      <p:sp>
        <p:nvSpPr>
          <p:cNvPr id="3" name="内容占位符 2"/>
          <p:cNvSpPr>
            <a:spLocks noGrp="1"/>
          </p:cNvSpPr>
          <p:nvPr>
            <p:ph idx="1"/>
          </p:nvPr>
        </p:nvSpPr>
        <p:spPr/>
        <p:txBody>
          <a:bodyPr/>
          <a:lstStyle/>
          <a:p>
            <a:r>
              <a:rPr lang="zh-CN" altLang="en-US" sz="1800" dirty="0" smtClean="0"/>
              <a:t>页面入口</a:t>
            </a:r>
            <a:endParaRPr lang="en-US" altLang="zh-CN" sz="1800" dirty="0" smtClean="0"/>
          </a:p>
          <a:p>
            <a:pPr>
              <a:buNone/>
            </a:pPr>
            <a:r>
              <a:rPr lang="en-US" altLang="zh-CN" sz="1800" dirty="0" smtClean="0"/>
              <a:t>	</a:t>
            </a:r>
            <a:r>
              <a:rPr lang="zh-CN" altLang="en-US" sz="1200" dirty="0" smtClean="0"/>
              <a:t>首先</a:t>
            </a:r>
            <a:r>
              <a:rPr lang="en-US" altLang="zh-CN" sz="1200" dirty="0" err="1" smtClean="0"/>
              <a:t>angularJs</a:t>
            </a:r>
            <a:r>
              <a:rPr lang="zh-CN" altLang="en-US" sz="1200" dirty="0" smtClean="0"/>
              <a:t>为单页面模式，所有页面展现形式都是以</a:t>
            </a:r>
            <a:r>
              <a:rPr lang="en-US" altLang="zh-CN" sz="1200" dirty="0" err="1" smtClean="0"/>
              <a:t>index.html</a:t>
            </a:r>
            <a:r>
              <a:rPr lang="zh-CN" altLang="en-US" sz="1200" dirty="0" smtClean="0"/>
              <a:t>页面为基准；</a:t>
            </a:r>
            <a:endParaRPr lang="en-US" altLang="zh-CN" sz="1200" dirty="0" smtClean="0"/>
          </a:p>
          <a:p>
            <a:pPr>
              <a:buNone/>
            </a:pPr>
            <a:r>
              <a:rPr lang="en-US" altLang="zh-CN" sz="1200" dirty="0" smtClean="0"/>
              <a:t>	</a:t>
            </a:r>
            <a:r>
              <a:rPr lang="zh-CN" altLang="en-US" sz="1200" dirty="0" smtClean="0"/>
              <a:t>所以页面的入口即为</a:t>
            </a:r>
            <a:r>
              <a:rPr lang="en-US" altLang="zh-CN" sz="1200" dirty="0" err="1" smtClean="0"/>
              <a:t>angularjs</a:t>
            </a:r>
            <a:r>
              <a:rPr lang="zh-CN" altLang="en-US" sz="1200" dirty="0" smtClean="0"/>
              <a:t>中的</a:t>
            </a:r>
            <a:r>
              <a:rPr lang="en-US" altLang="zh-CN" sz="1200" dirty="0" err="1" smtClean="0"/>
              <a:t>index.html</a:t>
            </a:r>
            <a:r>
              <a:rPr lang="zh-CN" altLang="en-US" sz="1200" dirty="0" smtClean="0"/>
              <a:t>页面。其中这个页面中有两个地方需要注意：</a:t>
            </a:r>
            <a:endParaRPr lang="en-US" altLang="zh-CN" sz="1200" dirty="0" smtClean="0"/>
          </a:p>
          <a:p>
            <a:pPr>
              <a:buNone/>
            </a:pPr>
            <a:r>
              <a:rPr lang="en-US" altLang="zh-CN" sz="1200" dirty="0" smtClean="0"/>
              <a:t>	</a:t>
            </a:r>
            <a:r>
              <a:rPr lang="zh-CN" altLang="en-US" sz="1200" dirty="0" smtClean="0"/>
              <a:t>①</a:t>
            </a:r>
            <a:r>
              <a:rPr lang="en-US" altLang="zh-CN" sz="1200" dirty="0" smtClean="0"/>
              <a:t>.</a:t>
            </a:r>
            <a:r>
              <a:rPr lang="zh-CN" altLang="en-US" sz="1200" dirty="0" smtClean="0"/>
              <a:t>是页面最上方</a:t>
            </a:r>
            <a:r>
              <a:rPr lang="en-US" altLang="zh-CN" sz="1200" dirty="0" smtClean="0"/>
              <a:t>html</a:t>
            </a:r>
            <a:r>
              <a:rPr lang="zh-CN" altLang="en-US" sz="1200" dirty="0" smtClean="0"/>
              <a:t>标签中有个</a:t>
            </a:r>
            <a:r>
              <a:rPr lang="en-US" altLang="zh-CN" sz="1200" dirty="0" err="1" smtClean="0"/>
              <a:t>ng</a:t>
            </a:r>
            <a:r>
              <a:rPr lang="en-US" altLang="zh-CN" sz="1200" dirty="0" smtClean="0"/>
              <a:t>-app=“</a:t>
            </a:r>
            <a:r>
              <a:rPr lang="en-US" altLang="zh-CN" sz="1200" dirty="0" err="1" smtClean="0"/>
              <a:t>myDemo</a:t>
            </a:r>
            <a:r>
              <a:rPr lang="en-US" altLang="zh-CN" sz="1200" dirty="0" smtClean="0"/>
              <a:t>”,</a:t>
            </a:r>
            <a:r>
              <a:rPr lang="zh-CN" altLang="en-US" sz="1200" dirty="0" smtClean="0"/>
              <a:t>这个我们称之为指令，这个指令的含义就是：这个</a:t>
            </a:r>
            <a:r>
              <a:rPr lang="en-US" altLang="zh-CN" sz="1200" dirty="0" smtClean="0"/>
              <a:t>index</a:t>
            </a:r>
            <a:r>
              <a:rPr lang="zh-CN" altLang="en-US" sz="1200" dirty="0" smtClean="0"/>
              <a:t>页面运行的同时，会有一个</a:t>
            </a:r>
            <a:r>
              <a:rPr lang="en-US" altLang="zh-CN" sz="1200" dirty="0" smtClean="0"/>
              <a:t>angular</a:t>
            </a:r>
            <a:r>
              <a:rPr lang="zh-CN" altLang="en-US" sz="1200" dirty="0" smtClean="0"/>
              <a:t>对象，其命名为“</a:t>
            </a:r>
            <a:r>
              <a:rPr lang="en-US" altLang="zh-CN" sz="1200" dirty="0" err="1" smtClean="0"/>
              <a:t>myDemo</a:t>
            </a:r>
            <a:r>
              <a:rPr lang="zh-CN" altLang="en-US" sz="1200" dirty="0" smtClean="0"/>
              <a:t>”跟着一起执行；也就是我们的</a:t>
            </a:r>
            <a:r>
              <a:rPr lang="en-US" altLang="zh-CN" sz="1200" dirty="0" err="1" smtClean="0"/>
              <a:t>app.js</a:t>
            </a:r>
            <a:r>
              <a:rPr lang="zh-CN" altLang="en-US" sz="1200" dirty="0" smtClean="0"/>
              <a:t>，如图：</a:t>
            </a: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zh-CN" altLang="en-US" sz="1200" dirty="0"/>
          </a:p>
        </p:txBody>
      </p:sp>
      <p:pic>
        <p:nvPicPr>
          <p:cNvPr id="4" name="Picture 2"/>
          <p:cNvPicPr>
            <a:picLocks noChangeAspect="1" noChangeArrowheads="1"/>
          </p:cNvPicPr>
          <p:nvPr/>
        </p:nvPicPr>
        <p:blipFill>
          <a:blip r:embed="rId2" cstate="print"/>
          <a:srcRect/>
          <a:stretch>
            <a:fillRect/>
          </a:stretch>
        </p:blipFill>
        <p:spPr bwMode="auto">
          <a:xfrm>
            <a:off x="827584" y="3140968"/>
            <a:ext cx="6753225" cy="105727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899592" y="4653136"/>
            <a:ext cx="6391275" cy="12096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a:buNone/>
            </a:pPr>
            <a:r>
              <a:rPr lang="en-US" altLang="zh-CN" sz="1200" dirty="0" smtClean="0"/>
              <a:t>	</a:t>
            </a:r>
            <a:r>
              <a:rPr lang="zh-CN" altLang="en-US" sz="1200" dirty="0" smtClean="0"/>
              <a:t>②</a:t>
            </a:r>
            <a:r>
              <a:rPr lang="en-US" altLang="zh-CN" sz="1200" dirty="0" smtClean="0"/>
              <a:t>.</a:t>
            </a:r>
            <a:r>
              <a:rPr lang="zh-CN" altLang="en-US" sz="1200" dirty="0" smtClean="0"/>
              <a:t>是</a:t>
            </a:r>
            <a:r>
              <a:rPr lang="en-US" altLang="zh-CN" sz="1200" dirty="0" smtClean="0"/>
              <a:t>body</a:t>
            </a:r>
            <a:r>
              <a:rPr lang="zh-CN" altLang="en-US" sz="1200" dirty="0" smtClean="0"/>
              <a:t>标签中有个</a:t>
            </a:r>
            <a:r>
              <a:rPr lang="zh-CN" altLang="en-US" sz="1200" dirty="0" smtClean="0"/>
              <a:t>包</a:t>
            </a:r>
            <a:r>
              <a:rPr lang="zh-CN" altLang="en-US" sz="1200" dirty="0" smtClean="0"/>
              <a:t>含一个</a:t>
            </a:r>
            <a:r>
              <a:rPr lang="en-US" altLang="zh-CN" sz="1200" dirty="0" smtClean="0"/>
              <a:t>div</a:t>
            </a:r>
            <a:r>
              <a:rPr lang="zh-CN" altLang="en-US" sz="1200" dirty="0" smtClean="0"/>
              <a:t>中有个</a:t>
            </a:r>
            <a:r>
              <a:rPr lang="en-US" altLang="zh-CN" sz="1200" dirty="0" err="1" smtClean="0"/>
              <a:t>ui</a:t>
            </a:r>
            <a:r>
              <a:rPr lang="en-US" altLang="zh-CN" sz="1200" dirty="0" smtClean="0"/>
              <a:t>-view</a:t>
            </a:r>
            <a:r>
              <a:rPr lang="zh-CN" altLang="en-US" sz="1200" dirty="0" smtClean="0"/>
              <a:t>的指令，这个指令的作用是将路由所指定的</a:t>
            </a:r>
            <a:r>
              <a:rPr lang="en-US" altLang="zh-CN" sz="1200" dirty="0" smtClean="0"/>
              <a:t>html</a:t>
            </a:r>
            <a:r>
              <a:rPr lang="zh-CN" altLang="en-US" sz="1200" dirty="0" smtClean="0"/>
              <a:t>代码写入到这个标签中间（就是每次页面跳转其实就是将</a:t>
            </a:r>
            <a:r>
              <a:rPr lang="en-US" altLang="zh-CN" sz="1200" dirty="0" smtClean="0"/>
              <a:t>html</a:t>
            </a:r>
            <a:r>
              <a:rPr lang="zh-CN" altLang="en-US" sz="1200" dirty="0" smtClean="0"/>
              <a:t>的代码写入到这个标签中，这个标签中的代码是动态的。）</a:t>
            </a:r>
            <a:endParaRPr lang="en-US" altLang="zh-CN" sz="1200" dirty="0" smtClean="0"/>
          </a:p>
          <a:p>
            <a:pPr>
              <a:buNone/>
            </a:pPr>
            <a:endParaRPr lang="en-US" altLang="zh-CN" sz="1200" dirty="0" smtClean="0"/>
          </a:p>
          <a:p>
            <a:pPr>
              <a:buFont typeface="Wingdings" pitchFamily="2" charset="2"/>
              <a:buChar char="l"/>
            </a:pPr>
            <a:r>
              <a:rPr lang="zh-CN" altLang="en-US" sz="2400" dirty="0" smtClean="0"/>
              <a:t>控制</a:t>
            </a:r>
            <a:r>
              <a:rPr lang="zh-CN" altLang="en-US" sz="2400" dirty="0" smtClean="0"/>
              <a:t>层加载</a:t>
            </a:r>
            <a:endParaRPr lang="en-US" altLang="zh-CN" sz="2400" dirty="0" smtClean="0"/>
          </a:p>
          <a:p>
            <a:pPr>
              <a:buNone/>
            </a:pPr>
            <a:r>
              <a:rPr lang="en-US" altLang="zh-CN" sz="2400" dirty="0" smtClean="0"/>
              <a:t>	</a:t>
            </a:r>
            <a:r>
              <a:rPr lang="zh-CN" altLang="en-US" sz="1200" dirty="0" smtClean="0"/>
              <a:t>因</a:t>
            </a:r>
            <a:r>
              <a:rPr lang="zh-CN" altLang="en-US" sz="1200" dirty="0" smtClean="0"/>
              <a:t>为</a:t>
            </a:r>
            <a:r>
              <a:rPr lang="en-US" altLang="zh-CN" sz="1200" dirty="0" err="1" smtClean="0"/>
              <a:t>index.html</a:t>
            </a:r>
            <a:r>
              <a:rPr lang="zh-CN" altLang="en-US" sz="1200" dirty="0" smtClean="0"/>
              <a:t>加载的</a:t>
            </a:r>
            <a:r>
              <a:rPr lang="en-US" altLang="zh-CN" sz="1200" dirty="0" err="1" smtClean="0"/>
              <a:t>ng</a:t>
            </a:r>
            <a:r>
              <a:rPr lang="en-US" altLang="zh-CN" sz="1200" dirty="0" smtClean="0"/>
              <a:t>-app</a:t>
            </a:r>
            <a:r>
              <a:rPr lang="zh-CN" altLang="en-US" sz="1200" dirty="0" smtClean="0"/>
              <a:t>指令原因，这时候</a:t>
            </a:r>
            <a:r>
              <a:rPr lang="en-US" altLang="zh-CN" sz="1200" dirty="0" err="1" smtClean="0"/>
              <a:t>app.js</a:t>
            </a:r>
            <a:r>
              <a:rPr lang="zh-CN" altLang="en-US" sz="1200" dirty="0" smtClean="0"/>
              <a:t>执行加载，以及通过路由加载初始页面见图解：</a:t>
            </a:r>
            <a:endParaRPr lang="en-US" altLang="zh-CN" sz="1200" dirty="0" smtClean="0"/>
          </a:p>
          <a:p>
            <a:pPr>
              <a:buNone/>
            </a:pPr>
            <a:endParaRPr lang="en-US" altLang="zh-CN" sz="1200" dirty="0" smtClean="0"/>
          </a:p>
          <a:p>
            <a:pPr>
              <a:buNone/>
            </a:pPr>
            <a:r>
              <a:rPr lang="en-US" altLang="zh-CN" sz="2400" dirty="0" smtClean="0"/>
              <a:t>	</a:t>
            </a:r>
            <a:endParaRPr lang="zh-CN" altLang="en-US" sz="2400" dirty="0"/>
          </a:p>
        </p:txBody>
      </p:sp>
      <p:pic>
        <p:nvPicPr>
          <p:cNvPr id="6" name="Picture 4"/>
          <p:cNvPicPr>
            <a:picLocks noChangeAspect="1" noChangeArrowheads="1"/>
          </p:cNvPicPr>
          <p:nvPr/>
        </p:nvPicPr>
        <p:blipFill>
          <a:blip r:embed="rId2" cstate="print"/>
          <a:srcRect/>
          <a:stretch>
            <a:fillRect/>
          </a:stretch>
        </p:blipFill>
        <p:spPr bwMode="auto">
          <a:xfrm>
            <a:off x="1043608" y="1772816"/>
            <a:ext cx="6181725" cy="494116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angularJs</a:t>
            </a:r>
            <a:r>
              <a:rPr lang="zh-CN" altLang="en-US" dirty="0" smtClean="0"/>
              <a:t>框架的使用</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开发步骤</a:t>
            </a:r>
            <a:endParaRPr lang="en-US" altLang="zh-CN" sz="1600" dirty="0" smtClean="0"/>
          </a:p>
          <a:p>
            <a:pPr>
              <a:buNone/>
            </a:pPr>
            <a:r>
              <a:rPr lang="en-US" altLang="zh-CN" sz="1600" dirty="0" smtClean="0"/>
              <a:t>	</a:t>
            </a:r>
            <a:r>
              <a:rPr lang="zh-CN" altLang="en-US" sz="1200" dirty="0" smtClean="0"/>
              <a:t>①</a:t>
            </a:r>
            <a:r>
              <a:rPr lang="en-US" altLang="zh-CN" sz="1200" dirty="0" smtClean="0"/>
              <a:t>.</a:t>
            </a:r>
            <a:r>
              <a:rPr lang="zh-CN" altLang="en-US" sz="1200" dirty="0" smtClean="0"/>
              <a:t>新建</a:t>
            </a:r>
            <a:r>
              <a:rPr lang="en-US" altLang="zh-CN" sz="1200" dirty="0" smtClean="0"/>
              <a:t>html</a:t>
            </a:r>
            <a:r>
              <a:rPr lang="zh-CN" altLang="en-US" sz="1200" dirty="0" smtClean="0"/>
              <a:t>文件（注意命名规范）</a:t>
            </a:r>
            <a:endParaRPr lang="en-US" altLang="zh-CN" sz="1200" dirty="0" smtClean="0"/>
          </a:p>
          <a:p>
            <a:pPr>
              <a:buNone/>
            </a:pPr>
            <a:r>
              <a:rPr lang="en-US" altLang="zh-CN" sz="1200" dirty="0" smtClean="0"/>
              <a:t>	</a:t>
            </a:r>
            <a:r>
              <a:rPr lang="zh-CN" altLang="en-US" sz="1200" dirty="0" smtClean="0"/>
              <a:t>②</a:t>
            </a:r>
            <a:r>
              <a:rPr lang="en-US" altLang="zh-CN" sz="1200" dirty="0" smtClean="0"/>
              <a:t>.</a:t>
            </a:r>
            <a:r>
              <a:rPr lang="zh-CN" altLang="en-US" sz="1200" dirty="0" smtClean="0"/>
              <a:t>再</a:t>
            </a:r>
            <a:r>
              <a:rPr lang="en-US" altLang="zh-CN" sz="1200" dirty="0" err="1" smtClean="0"/>
              <a:t>app.js</a:t>
            </a:r>
            <a:r>
              <a:rPr lang="zh-CN" altLang="en-US" sz="1200" dirty="0" smtClean="0"/>
              <a:t>文件中配置新建文件的路由：如图</a:t>
            </a: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r>
              <a:rPr lang="en-US" altLang="zh-CN" sz="1200" dirty="0" smtClean="0"/>
              <a:t>	</a:t>
            </a:r>
          </a:p>
          <a:p>
            <a:pPr>
              <a:buNone/>
            </a:pPr>
            <a:r>
              <a:rPr lang="en-US" altLang="zh-CN" sz="1200" dirty="0" smtClean="0"/>
              <a:t>	</a:t>
            </a:r>
            <a:r>
              <a:rPr lang="zh-CN" altLang="en-US" sz="1200" dirty="0" smtClean="0"/>
              <a:t>③</a:t>
            </a:r>
            <a:r>
              <a:rPr lang="en-US" altLang="zh-CN" sz="1200" dirty="0" smtClean="0"/>
              <a:t>.</a:t>
            </a:r>
            <a:r>
              <a:rPr lang="zh-CN" altLang="en-US" sz="1200" dirty="0" smtClean="0"/>
              <a:t>上图已经配置好的路由中缺少</a:t>
            </a:r>
            <a:r>
              <a:rPr lang="en-US" altLang="zh-CN" sz="1200" dirty="0" smtClean="0"/>
              <a:t>controller</a:t>
            </a:r>
            <a:r>
              <a:rPr lang="zh-CN" altLang="en-US" sz="1200" dirty="0" smtClean="0"/>
              <a:t>，所以还需要创建一个</a:t>
            </a:r>
            <a:r>
              <a:rPr lang="en-US" altLang="zh-CN" sz="1200" dirty="0" err="1" smtClean="0"/>
              <a:t>js</a:t>
            </a:r>
            <a:r>
              <a:rPr lang="zh-CN" altLang="en-US" sz="1200" dirty="0" smtClean="0"/>
              <a:t>，也就是</a:t>
            </a:r>
            <a:r>
              <a:rPr lang="en-US" altLang="zh-CN" sz="1200" dirty="0" smtClean="0"/>
              <a:t>controller</a:t>
            </a:r>
            <a:r>
              <a:rPr lang="zh-CN" altLang="en-US" sz="1200" dirty="0" smtClean="0"/>
              <a:t>，再</a:t>
            </a:r>
            <a:r>
              <a:rPr lang="en-US" altLang="zh-CN" sz="1200" dirty="0" err="1" smtClean="0"/>
              <a:t>js</a:t>
            </a:r>
            <a:r>
              <a:rPr lang="zh-CN" altLang="en-US" sz="1200" dirty="0" smtClean="0"/>
              <a:t>文件夹的</a:t>
            </a:r>
            <a:r>
              <a:rPr lang="en-US" altLang="zh-CN" sz="1200" dirty="0" smtClean="0"/>
              <a:t>controller </a:t>
            </a:r>
            <a:r>
              <a:rPr lang="zh-CN" altLang="en-US" sz="1200" dirty="0" smtClean="0"/>
              <a:t>中新建一文件（注意命名规则）如图：</a:t>
            </a:r>
            <a:endParaRPr lang="en-US" altLang="zh-CN" sz="1200" dirty="0" smtClean="0"/>
          </a:p>
          <a:p>
            <a:pPr>
              <a:buNone/>
            </a:pPr>
            <a:endParaRPr lang="en-US" altLang="zh-CN" sz="1200" dirty="0" smtClean="0"/>
          </a:p>
          <a:p>
            <a:pPr>
              <a:buNone/>
            </a:pPr>
            <a:r>
              <a:rPr lang="en-US" altLang="zh-CN" sz="1200" dirty="0" smtClean="0"/>
              <a:t>	</a:t>
            </a:r>
            <a:endParaRPr lang="en-US" altLang="zh-CN" sz="1200" dirty="0" smtClean="0"/>
          </a:p>
        </p:txBody>
      </p:sp>
      <p:pic>
        <p:nvPicPr>
          <p:cNvPr id="5" name="Picture 3"/>
          <p:cNvPicPr>
            <a:picLocks noChangeAspect="1" noChangeArrowheads="1"/>
          </p:cNvPicPr>
          <p:nvPr/>
        </p:nvPicPr>
        <p:blipFill>
          <a:blip r:embed="rId2" cstate="print"/>
          <a:srcRect/>
          <a:stretch>
            <a:fillRect/>
          </a:stretch>
        </p:blipFill>
        <p:spPr bwMode="auto">
          <a:xfrm>
            <a:off x="971600" y="2420888"/>
            <a:ext cx="6810375" cy="1133475"/>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1331640" y="4365105"/>
            <a:ext cx="6724650" cy="187220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lstStyle/>
          <a:p>
            <a:pPr>
              <a:buNone/>
            </a:pPr>
            <a:r>
              <a:rPr lang="zh-CN" altLang="en-US" sz="1200" dirty="0" smtClean="0"/>
              <a:t>④</a:t>
            </a:r>
            <a:r>
              <a:rPr lang="en-US" altLang="zh-CN" sz="1200" dirty="0" smtClean="0"/>
              <a:t>.</a:t>
            </a:r>
            <a:r>
              <a:rPr lang="zh-CN" altLang="en-US" sz="1200" dirty="0" smtClean="0"/>
              <a:t>将新创建的</a:t>
            </a:r>
            <a:r>
              <a:rPr lang="en-US" altLang="zh-CN" sz="1200" dirty="0" smtClean="0"/>
              <a:t>controller</a:t>
            </a:r>
            <a:r>
              <a:rPr lang="zh-CN" altLang="en-US" sz="1200" dirty="0" smtClean="0"/>
              <a:t>注</a:t>
            </a:r>
            <a:r>
              <a:rPr lang="zh-CN" altLang="en-US" sz="1200" dirty="0" smtClean="0"/>
              <a:t>入到</a:t>
            </a:r>
            <a:r>
              <a:rPr lang="en-US" altLang="zh-CN" sz="1200" dirty="0" err="1" smtClean="0"/>
              <a:t>app.js</a:t>
            </a:r>
            <a:r>
              <a:rPr lang="zh-CN" altLang="en-US" sz="1200" dirty="0" smtClean="0"/>
              <a:t>上</a:t>
            </a:r>
            <a:r>
              <a:rPr lang="zh-CN" altLang="en-US" sz="1200" dirty="0" smtClean="0"/>
              <a:t>方集合中如图：</a:t>
            </a: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r>
              <a:rPr lang="zh-CN" altLang="en-US" sz="1200" dirty="0" smtClean="0"/>
              <a:t>⑤</a:t>
            </a:r>
            <a:r>
              <a:rPr lang="en-US" altLang="zh-CN" sz="1200" dirty="0" smtClean="0"/>
              <a:t>.</a:t>
            </a:r>
            <a:r>
              <a:rPr lang="zh-CN" altLang="en-US" sz="1200" dirty="0" smtClean="0"/>
              <a:t>将</a:t>
            </a:r>
            <a:r>
              <a:rPr lang="en-US" altLang="zh-CN" sz="1200" dirty="0" err="1" smtClean="0"/>
              <a:t>js</a:t>
            </a:r>
            <a:r>
              <a:rPr lang="zh-CN" altLang="en-US" sz="1200" dirty="0" smtClean="0"/>
              <a:t>文件引导</a:t>
            </a:r>
            <a:r>
              <a:rPr lang="en-US" altLang="zh-CN" sz="1200" dirty="0" err="1" smtClean="0"/>
              <a:t>index.html</a:t>
            </a:r>
            <a:r>
              <a:rPr lang="en-US" altLang="zh-CN" sz="1200" dirty="0" smtClean="0"/>
              <a:t>,</a:t>
            </a:r>
            <a:r>
              <a:rPr lang="zh-CN" altLang="en-US" sz="1200" dirty="0" smtClean="0"/>
              <a:t>如图：</a:t>
            </a: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r>
              <a:rPr lang="zh-CN" altLang="en-US" sz="1200" dirty="0" smtClean="0"/>
              <a:t>这样一个完整页面和控制中心就配置完成了。</a:t>
            </a: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en-US" altLang="zh-CN" sz="1200" dirty="0" smtClean="0"/>
          </a:p>
          <a:p>
            <a:pPr>
              <a:buNone/>
            </a:pPr>
            <a:endParaRPr lang="zh-CN" altLang="en-US" sz="1200" dirty="0"/>
          </a:p>
        </p:txBody>
      </p:sp>
      <p:pic>
        <p:nvPicPr>
          <p:cNvPr id="4" name="Picture 2"/>
          <p:cNvPicPr>
            <a:picLocks noChangeAspect="1" noChangeArrowheads="1"/>
          </p:cNvPicPr>
          <p:nvPr/>
        </p:nvPicPr>
        <p:blipFill>
          <a:blip r:embed="rId2" cstate="print"/>
          <a:srcRect/>
          <a:stretch>
            <a:fillRect/>
          </a:stretch>
        </p:blipFill>
        <p:spPr bwMode="auto">
          <a:xfrm>
            <a:off x="611560" y="620688"/>
            <a:ext cx="7620000" cy="238125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971600" y="3501008"/>
            <a:ext cx="7115175" cy="15906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一、开发环境</a:t>
            </a:r>
            <a:endParaRPr lang="zh-CN" altLang="en-US" dirty="0"/>
          </a:p>
        </p:txBody>
      </p:sp>
      <p:sp>
        <p:nvSpPr>
          <p:cNvPr id="3" name="内容占位符 2"/>
          <p:cNvSpPr>
            <a:spLocks noGrp="1"/>
          </p:cNvSpPr>
          <p:nvPr>
            <p:ph idx="1"/>
          </p:nvPr>
        </p:nvSpPr>
        <p:spPr/>
        <p:txBody>
          <a:bodyPr/>
          <a:lstStyle/>
          <a:p>
            <a:r>
              <a:rPr lang="en-US" altLang="zh-CN" dirty="0" smtClean="0"/>
              <a:t>Windows7</a:t>
            </a:r>
            <a:r>
              <a:rPr lang="zh-CN" altLang="en-US" dirty="0" smtClean="0"/>
              <a:t>系统</a:t>
            </a:r>
            <a:endParaRPr lang="en-US" altLang="zh-CN" dirty="0" smtClean="0"/>
          </a:p>
          <a:p>
            <a:r>
              <a:rPr lang="en-US" altLang="zh-CN" dirty="0" err="1" smtClean="0"/>
              <a:t>Webstorm</a:t>
            </a:r>
            <a:r>
              <a:rPr lang="zh-CN" altLang="en-US" dirty="0" smtClean="0"/>
              <a:t>编辑器</a:t>
            </a:r>
            <a:endParaRPr lang="en-US" altLang="zh-CN" dirty="0" smtClean="0"/>
          </a:p>
          <a:p>
            <a:r>
              <a:rPr lang="en-US" altLang="zh-CN" dirty="0" smtClean="0"/>
              <a:t>Ruby</a:t>
            </a:r>
            <a:r>
              <a:rPr lang="zh-CN" altLang="en-US" dirty="0" smtClean="0"/>
              <a:t>环境</a:t>
            </a:r>
            <a:endParaRPr lang="en-US" altLang="zh-CN" dirty="0" smtClean="0"/>
          </a:p>
          <a:p>
            <a:r>
              <a:rPr lang="zh-CN" altLang="en-US" dirty="0" smtClean="0"/>
              <a:t>以及</a:t>
            </a:r>
            <a:r>
              <a:rPr lang="en-US" altLang="zh-CN" dirty="0" smtClean="0"/>
              <a:t>sass</a:t>
            </a:r>
            <a:r>
              <a:rPr lang="zh-CN" altLang="en-US" dirty="0" smtClean="0"/>
              <a:t>编译环境</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二、环境搭建</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安装</a:t>
            </a:r>
            <a:r>
              <a:rPr lang="en-US" altLang="zh-CN" dirty="0" err="1" smtClean="0"/>
              <a:t>webstorm</a:t>
            </a:r>
            <a:endParaRPr lang="en-US" altLang="zh-CN" dirty="0" smtClean="0"/>
          </a:p>
          <a:p>
            <a:pPr>
              <a:buNone/>
            </a:pPr>
            <a:r>
              <a:rPr lang="en-US" altLang="zh-CN" dirty="0" smtClean="0"/>
              <a:t>	</a:t>
            </a:r>
            <a:r>
              <a:rPr lang="zh-CN" altLang="en-US" sz="1600" dirty="0" smtClean="0"/>
              <a:t>这里采用</a:t>
            </a:r>
            <a:r>
              <a:rPr lang="en-US" altLang="zh-CN" sz="1600" dirty="0" smtClean="0"/>
              <a:t>webstorm11.03</a:t>
            </a:r>
            <a:r>
              <a:rPr lang="zh-CN" altLang="en-US" sz="1600" dirty="0" smtClean="0"/>
              <a:t>版本，统一设置</a:t>
            </a:r>
            <a:r>
              <a:rPr lang="en-US" altLang="zh-CN" sz="1600" dirty="0" smtClean="0"/>
              <a:t>code style</a:t>
            </a:r>
            <a:r>
              <a:rPr lang="zh-CN" altLang="en-US" sz="1600" dirty="0" smtClean="0"/>
              <a:t>；①</a:t>
            </a:r>
            <a:r>
              <a:rPr lang="en-US" altLang="zh-CN" sz="1600" dirty="0" smtClean="0"/>
              <a:t>.</a:t>
            </a:r>
            <a:r>
              <a:rPr lang="zh-CN" altLang="en-US" sz="1600" dirty="0" smtClean="0"/>
              <a:t>打开</a:t>
            </a:r>
            <a:r>
              <a:rPr lang="en-US" altLang="zh-CN" sz="1600" dirty="0" err="1" smtClean="0"/>
              <a:t>webstorm</a:t>
            </a:r>
            <a:r>
              <a:rPr lang="zh-CN" altLang="en-US" sz="1600" dirty="0" smtClean="0"/>
              <a:t>的</a:t>
            </a:r>
            <a:r>
              <a:rPr lang="en-US" altLang="zh-CN" sz="1600" dirty="0" smtClean="0"/>
              <a:t>File-&gt;setting-&gt;Editor-&gt;Code Style</a:t>
            </a:r>
            <a:r>
              <a:rPr lang="zh-CN" altLang="en-US" sz="1600" dirty="0" smtClean="0"/>
              <a:t>设置 </a:t>
            </a:r>
            <a:r>
              <a:rPr lang="en-US" altLang="zh-CN" sz="1600" dirty="0" err="1" smtClean="0"/>
              <a:t>javascript</a:t>
            </a:r>
            <a:r>
              <a:rPr lang="zh-CN" altLang="en-US" sz="1600" dirty="0" smtClean="0"/>
              <a:t>的</a:t>
            </a:r>
            <a:r>
              <a:rPr lang="en-US" altLang="zh-CN" sz="1600" dirty="0" err="1" smtClean="0"/>
              <a:t>Teb</a:t>
            </a:r>
            <a:r>
              <a:rPr lang="en-US" altLang="zh-CN" sz="1600" dirty="0" smtClean="0"/>
              <a:t> size</a:t>
            </a:r>
            <a:r>
              <a:rPr lang="zh-CN" altLang="en-US" sz="1600" dirty="0" smtClean="0"/>
              <a:t>、</a:t>
            </a:r>
            <a:r>
              <a:rPr lang="en-US" altLang="zh-CN" sz="1600" dirty="0" smtClean="0"/>
              <a:t>indent</a:t>
            </a:r>
            <a:r>
              <a:rPr lang="zh-CN" altLang="en-US" sz="1600" dirty="0" smtClean="0"/>
              <a:t>、</a:t>
            </a:r>
            <a:r>
              <a:rPr lang="en-US" altLang="zh-CN" sz="1600" dirty="0" smtClean="0"/>
              <a:t>Continuation indent</a:t>
            </a:r>
            <a:r>
              <a:rPr lang="zh-CN" altLang="en-US" sz="1600" dirty="0" smtClean="0"/>
              <a:t>全部设置成</a:t>
            </a:r>
            <a:r>
              <a:rPr lang="en-US" altLang="zh-CN" sz="1600" dirty="0" smtClean="0"/>
              <a:t>2</a:t>
            </a:r>
            <a:r>
              <a:rPr lang="zh-CN" altLang="en-US" sz="1600" dirty="0" smtClean="0"/>
              <a:t>个字符，</a:t>
            </a:r>
            <a:r>
              <a:rPr lang="en-US" altLang="zh-CN" sz="1600" dirty="0" smtClean="0"/>
              <a:t>Html</a:t>
            </a:r>
            <a:r>
              <a:rPr lang="zh-CN" altLang="en-US" sz="1600" dirty="0" smtClean="0"/>
              <a:t>的设置成</a:t>
            </a:r>
            <a:r>
              <a:rPr lang="en-US" altLang="zh-CN" sz="1600" dirty="0" smtClean="0"/>
              <a:t>4</a:t>
            </a:r>
            <a:r>
              <a:rPr lang="zh-CN" altLang="en-US" sz="1600" dirty="0" smtClean="0"/>
              <a:t>，</a:t>
            </a:r>
            <a:r>
              <a:rPr lang="en-US" altLang="zh-CN" sz="1600" dirty="0" err="1" smtClean="0"/>
              <a:t>css</a:t>
            </a:r>
            <a:r>
              <a:rPr lang="zh-CN" altLang="en-US" sz="1600" dirty="0" smtClean="0"/>
              <a:t>的设置成</a:t>
            </a:r>
            <a:r>
              <a:rPr lang="en-US" altLang="zh-CN" sz="1600" dirty="0" smtClean="0"/>
              <a:t>4</a:t>
            </a:r>
          </a:p>
          <a:p>
            <a:pPr>
              <a:buNone/>
            </a:pPr>
            <a:r>
              <a:rPr lang="en-US" altLang="zh-CN" dirty="0" smtClean="0"/>
              <a:t>2.</a:t>
            </a:r>
            <a:r>
              <a:rPr lang="zh-CN" altLang="en-US" dirty="0" smtClean="0"/>
              <a:t>安装</a:t>
            </a:r>
            <a:r>
              <a:rPr lang="en-US" altLang="zh-CN" dirty="0" smtClean="0"/>
              <a:t>ruby</a:t>
            </a:r>
            <a:r>
              <a:rPr lang="zh-CN" altLang="en-US" dirty="0" smtClean="0"/>
              <a:t>环境</a:t>
            </a:r>
            <a:endParaRPr lang="en-US" altLang="zh-CN" dirty="0" smtClean="0"/>
          </a:p>
          <a:p>
            <a:pPr>
              <a:buNone/>
            </a:pPr>
            <a:r>
              <a:rPr lang="en-US" altLang="zh-CN" dirty="0" smtClean="0"/>
              <a:t>	</a:t>
            </a:r>
            <a:r>
              <a:rPr lang="en-US" altLang="zh-CN" sz="1600" dirty="0" smtClean="0"/>
              <a:t>ruby</a:t>
            </a:r>
            <a:r>
              <a:rPr lang="zh-CN" altLang="en-US" sz="1600" dirty="0" smtClean="0"/>
              <a:t>版本是</a:t>
            </a:r>
            <a:r>
              <a:rPr lang="en-US" altLang="zh-CN" sz="1600" dirty="0" smtClean="0"/>
              <a:t>2.3.1p112 </a:t>
            </a:r>
            <a:r>
              <a:rPr lang="zh-CN" altLang="en-US" sz="1600" dirty="0" smtClean="0"/>
              <a:t>安装的时候记得选择如下两个选项加入环境变量</a:t>
            </a:r>
            <a:endParaRPr lang="en-US" altLang="zh-CN" sz="1600" dirty="0" smtClean="0"/>
          </a:p>
          <a:p>
            <a:pPr>
              <a:buNone/>
            </a:pPr>
            <a:r>
              <a:rPr lang="en-US" altLang="zh-CN" sz="1600" dirty="0" smtClean="0"/>
              <a:t>	</a:t>
            </a:r>
            <a:r>
              <a:rPr lang="zh-CN" altLang="en-US" sz="1600" dirty="0" smtClean="0"/>
              <a:t>如图</a:t>
            </a:r>
            <a:r>
              <a:rPr lang="en-US" altLang="zh-CN" sz="1600" dirty="0" smtClean="0"/>
              <a:t>1</a:t>
            </a:r>
            <a:endParaRPr lang="zh-CN" altLang="en-US" sz="1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图</a:t>
            </a:r>
            <a:r>
              <a:rPr lang="en-US" altLang="zh-CN" dirty="0" smtClean="0"/>
              <a:t>1</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051720" y="1916832"/>
            <a:ext cx="4791075" cy="3695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lstStyle/>
          <a:p>
            <a:pPr>
              <a:buNone/>
            </a:pPr>
            <a:r>
              <a:rPr lang="en-US" altLang="zh-CN" dirty="0" smtClean="0"/>
              <a:t>3.</a:t>
            </a:r>
            <a:r>
              <a:rPr lang="zh-CN" altLang="en-US" dirty="0" smtClean="0"/>
              <a:t>安装</a:t>
            </a:r>
            <a:r>
              <a:rPr lang="en-US" altLang="zh-CN" dirty="0" smtClean="0"/>
              <a:t>sass</a:t>
            </a:r>
            <a:r>
              <a:rPr lang="zh-CN" altLang="en-US" dirty="0" smtClean="0"/>
              <a:t>编译环境</a:t>
            </a:r>
            <a:endParaRPr lang="en-US" altLang="zh-CN" dirty="0" smtClean="0"/>
          </a:p>
          <a:p>
            <a:pPr>
              <a:buNone/>
            </a:pPr>
            <a:r>
              <a:rPr lang="zh-CN" altLang="en-US" sz="1600" dirty="0" smtClean="0"/>
              <a:t>将下载好的</a:t>
            </a:r>
            <a:r>
              <a:rPr lang="en-US" altLang="zh-CN" sz="1600" dirty="0" smtClean="0"/>
              <a:t>sass-3.4.22.gem</a:t>
            </a:r>
            <a:r>
              <a:rPr lang="zh-CN" altLang="en-US" sz="1600" dirty="0" smtClean="0"/>
              <a:t>放到本地某个指定位置，然后再电脑</a:t>
            </a:r>
            <a:r>
              <a:rPr lang="en-US" altLang="zh-CN" sz="1600" dirty="0" smtClean="0"/>
              <a:t>c</a:t>
            </a:r>
            <a:r>
              <a:rPr lang="zh-CN" altLang="en-US" sz="1600" dirty="0" smtClean="0"/>
              <a:t>的</a:t>
            </a:r>
            <a:r>
              <a:rPr lang="en-US" altLang="zh-CN" sz="1600" dirty="0" smtClean="0"/>
              <a:t>system32</a:t>
            </a:r>
            <a:r>
              <a:rPr lang="zh-CN" altLang="en-US" sz="1600" dirty="0" smtClean="0"/>
              <a:t>文件夹找到</a:t>
            </a:r>
            <a:endParaRPr lang="en-US" altLang="zh-CN" sz="1600" dirty="0" smtClean="0"/>
          </a:p>
          <a:p>
            <a:pPr>
              <a:buNone/>
            </a:pPr>
            <a:r>
              <a:rPr lang="en-US" altLang="zh-CN" sz="1600" dirty="0" err="1" smtClean="0"/>
              <a:t>cmd.Exe</a:t>
            </a:r>
            <a:r>
              <a:rPr lang="zh-CN" altLang="en-US" sz="1600" dirty="0" smtClean="0"/>
              <a:t>运行 并输入如下 命令：</a:t>
            </a:r>
            <a:r>
              <a:rPr lang="en-US" altLang="zh-CN" sz="1600" dirty="0" smtClean="0"/>
              <a:t>gem install  c//:sass-3.4.22.gem </a:t>
            </a:r>
            <a:r>
              <a:rPr lang="zh-CN" altLang="en-US" sz="1600" dirty="0" smtClean="0"/>
              <a:t>这个地址是你放</a:t>
            </a:r>
            <a:r>
              <a:rPr lang="en-US" altLang="zh-CN" sz="1600" dirty="0" smtClean="0"/>
              <a:t>sass-3.4.22.gem</a:t>
            </a:r>
            <a:r>
              <a:rPr lang="zh-CN" altLang="en-US" sz="1600" dirty="0" smtClean="0"/>
              <a:t>的地方；待其执行完毕在控制台输入 </a:t>
            </a:r>
            <a:r>
              <a:rPr lang="en-US" altLang="zh-CN" sz="1600" dirty="0" smtClean="0"/>
              <a:t>sass –v </a:t>
            </a:r>
            <a:r>
              <a:rPr lang="zh-CN" altLang="en-US" sz="1600" dirty="0" smtClean="0"/>
              <a:t>查看是否安装成功。</a:t>
            </a:r>
            <a:endParaRPr lang="en-US" altLang="zh-CN" sz="1600" dirty="0" smtClean="0"/>
          </a:p>
          <a:p>
            <a:pPr>
              <a:buNone/>
            </a:pPr>
            <a:r>
              <a:rPr lang="en-US" altLang="zh-CN" dirty="0" smtClean="0"/>
              <a:t>4.</a:t>
            </a:r>
            <a:r>
              <a:rPr lang="zh-CN" altLang="en-US" dirty="0" smtClean="0"/>
              <a:t>配置</a:t>
            </a:r>
            <a:r>
              <a:rPr lang="en-US" altLang="zh-CN" dirty="0" err="1" smtClean="0"/>
              <a:t>webstorm</a:t>
            </a:r>
            <a:r>
              <a:rPr lang="zh-CN" altLang="en-US" dirty="0" smtClean="0"/>
              <a:t>集成</a:t>
            </a:r>
            <a:r>
              <a:rPr lang="en-US" altLang="zh-CN" dirty="0" err="1" smtClean="0"/>
              <a:t>scss</a:t>
            </a:r>
            <a:endParaRPr lang="en-US" altLang="zh-CN" dirty="0" smtClean="0"/>
          </a:p>
          <a:p>
            <a:pPr>
              <a:buNone/>
            </a:pPr>
            <a:r>
              <a:rPr lang="zh-CN" altLang="en-US" sz="1600" dirty="0" smtClean="0"/>
              <a:t>打开</a:t>
            </a:r>
            <a:r>
              <a:rPr lang="en-US" altLang="zh-CN" sz="1600" dirty="0" err="1" smtClean="0"/>
              <a:t>webstorm</a:t>
            </a:r>
            <a:r>
              <a:rPr lang="zh-CN" altLang="en-US" sz="1600" dirty="0" smtClean="0"/>
              <a:t>，</a:t>
            </a:r>
            <a:r>
              <a:rPr lang="en-US" altLang="zh-CN" sz="1600" dirty="0" smtClean="0"/>
              <a:t> File-&gt;setting-&gt;Tools </a:t>
            </a:r>
            <a:r>
              <a:rPr lang="zh-CN" altLang="en-US" sz="1600" dirty="0" smtClean="0"/>
              <a:t>找到</a:t>
            </a:r>
            <a:r>
              <a:rPr lang="en-US" altLang="zh-CN" sz="1600" dirty="0" smtClean="0"/>
              <a:t>File Watchers </a:t>
            </a:r>
            <a:r>
              <a:rPr lang="zh-CN" altLang="en-US" sz="1600" dirty="0" smtClean="0"/>
              <a:t>在右侧点击</a:t>
            </a:r>
            <a:r>
              <a:rPr lang="en-US" altLang="zh-CN" sz="1600" dirty="0" smtClean="0"/>
              <a:t>’+’</a:t>
            </a:r>
            <a:r>
              <a:rPr lang="zh-CN" altLang="en-US" sz="1600" dirty="0" smtClean="0"/>
              <a:t>号添加</a:t>
            </a:r>
            <a:r>
              <a:rPr lang="en-US" altLang="zh-CN" sz="1600" dirty="0" smtClean="0"/>
              <a:t>SCSS</a:t>
            </a:r>
            <a:r>
              <a:rPr lang="zh-CN" altLang="en-US" sz="1600" dirty="0" smtClean="0"/>
              <a:t>，</a:t>
            </a:r>
            <a:endParaRPr lang="en-US" altLang="zh-CN" sz="1600" dirty="0" smtClean="0"/>
          </a:p>
          <a:p>
            <a:pPr>
              <a:buNone/>
            </a:pPr>
            <a:r>
              <a:rPr lang="zh-CN" altLang="en-US" sz="1600" dirty="0" smtClean="0"/>
              <a:t>双击</a:t>
            </a:r>
            <a:r>
              <a:rPr lang="en-US" altLang="zh-CN" sz="1600" dirty="0" smtClean="0"/>
              <a:t>SCSS</a:t>
            </a:r>
            <a:r>
              <a:rPr lang="zh-CN" altLang="en-US" sz="1600" dirty="0" smtClean="0"/>
              <a:t>可以弹出一个配置面板</a:t>
            </a:r>
            <a:endParaRPr lang="en-US" altLang="zh-CN" sz="1600" dirty="0" smtClean="0"/>
          </a:p>
          <a:p>
            <a:pPr>
              <a:buNone/>
            </a:pPr>
            <a:endParaRPr lang="en-US" altLang="zh-CN" sz="1600" dirty="0" smtClean="0"/>
          </a:p>
          <a:p>
            <a:pPr>
              <a:buNone/>
            </a:pPr>
            <a:endParaRPr lang="en-US" altLang="zh-CN" sz="1600" dirty="0" smtClean="0"/>
          </a:p>
          <a:p>
            <a:pPr>
              <a:buNone/>
            </a:pPr>
            <a:endParaRPr lang="en-US" altLang="zh-CN" sz="1600" dirty="0" smtClean="0"/>
          </a:p>
          <a:p>
            <a:pPr>
              <a:buNone/>
            </a:pPr>
            <a:endParaRPr lang="en-US" altLang="zh-CN" sz="1600" dirty="0" smtClean="0"/>
          </a:p>
          <a:p>
            <a:pPr>
              <a:buNone/>
            </a:pPr>
            <a:endParaRPr lang="zh-CN" altLang="en-US" sz="1600" dirty="0"/>
          </a:p>
        </p:txBody>
      </p:sp>
      <p:pic>
        <p:nvPicPr>
          <p:cNvPr id="5" name="Picture 2"/>
          <p:cNvPicPr>
            <a:picLocks noChangeAspect="1" noChangeArrowheads="1"/>
          </p:cNvPicPr>
          <p:nvPr/>
        </p:nvPicPr>
        <p:blipFill>
          <a:blip r:embed="rId2" cstate="print"/>
          <a:srcRect/>
          <a:stretch>
            <a:fillRect/>
          </a:stretch>
        </p:blipFill>
        <p:spPr bwMode="auto">
          <a:xfrm>
            <a:off x="1403648" y="2780928"/>
            <a:ext cx="6192688" cy="369585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Grp="1" noChangeAspect="1" noChangeArrowheads="1"/>
          </p:cNvPicPr>
          <p:nvPr>
            <p:ph idx="1"/>
          </p:nvPr>
        </p:nvPicPr>
        <p:blipFill>
          <a:blip r:embed="rId2" cstate="print"/>
          <a:srcRect/>
          <a:stretch>
            <a:fillRect/>
          </a:stretch>
        </p:blipFill>
        <p:spPr bwMode="auto">
          <a:xfrm>
            <a:off x="1404937" y="354013"/>
            <a:ext cx="6334125" cy="494719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a:buNone/>
            </a:pPr>
            <a:r>
              <a:rPr lang="zh-CN" altLang="en-US" sz="1600" dirty="0" smtClean="0"/>
              <a:t>配置好的</a:t>
            </a:r>
            <a:r>
              <a:rPr lang="en-US" altLang="zh-CN" sz="1600" dirty="0" smtClean="0"/>
              <a:t>sass</a:t>
            </a:r>
            <a:r>
              <a:rPr lang="zh-CN" altLang="en-US" sz="1600" dirty="0" smtClean="0"/>
              <a:t>还需要配置一下编码格式</a:t>
            </a:r>
            <a:endParaRPr lang="en-US" altLang="zh-CN" sz="1600" dirty="0" smtClean="0"/>
          </a:p>
          <a:p>
            <a:pPr>
              <a:buNone/>
            </a:pPr>
            <a:r>
              <a:rPr lang="zh-CN" altLang="en-US" sz="1600" dirty="0" smtClean="0"/>
              <a:t>进入</a:t>
            </a:r>
            <a:r>
              <a:rPr lang="en-US" altLang="zh-CN" sz="1600" dirty="0" smtClean="0"/>
              <a:t>ruby</a:t>
            </a:r>
            <a:r>
              <a:rPr lang="zh-CN" altLang="en-US" sz="1600" dirty="0" smtClean="0"/>
              <a:t>安装目录找到如下路径</a:t>
            </a:r>
            <a:r>
              <a:rPr lang="en-US" altLang="zh-CN" sz="1600" dirty="0" smtClean="0"/>
              <a:t>C:\Ruby23-x64\lib\ruby\gems\2.3.0\gems\sass-3.4.22\lib\sass</a:t>
            </a:r>
          </a:p>
          <a:p>
            <a:pPr>
              <a:buNone/>
            </a:pPr>
            <a:r>
              <a:rPr lang="zh-CN" altLang="en-US" sz="1600" dirty="0" smtClean="0"/>
              <a:t>再此文件夹下找到</a:t>
            </a:r>
            <a:r>
              <a:rPr lang="en-US" altLang="zh-CN" sz="1600" dirty="0" err="1" smtClean="0"/>
              <a:t>engine.rb</a:t>
            </a:r>
            <a:r>
              <a:rPr lang="zh-CN" altLang="en-US" sz="1600" dirty="0" smtClean="0"/>
              <a:t>这个文件，用记事本打开，再各种</a:t>
            </a:r>
            <a:r>
              <a:rPr lang="en-US" altLang="zh-CN" sz="1600" dirty="0" smtClean="0"/>
              <a:t>require ‘</a:t>
            </a:r>
            <a:r>
              <a:rPr lang="en-US" altLang="zh-CN" sz="1600" dirty="0" err="1" smtClean="0"/>
              <a:t>xxxx</a:t>
            </a:r>
            <a:r>
              <a:rPr lang="en-US" altLang="zh-CN" sz="1600" dirty="0" smtClean="0"/>
              <a:t>’</a:t>
            </a:r>
            <a:r>
              <a:rPr lang="zh-CN" altLang="en-US" sz="1600" dirty="0" smtClean="0"/>
              <a:t>之后添加如下</a:t>
            </a:r>
            <a:endParaRPr lang="en-US" altLang="zh-CN" sz="1600" dirty="0" smtClean="0"/>
          </a:p>
          <a:p>
            <a:pPr>
              <a:buNone/>
            </a:pPr>
            <a:r>
              <a:rPr lang="zh-CN" altLang="en-US" sz="1600" dirty="0" smtClean="0"/>
              <a:t>码</a:t>
            </a:r>
            <a:r>
              <a:rPr lang="en-US" altLang="zh-CN" sz="1600" dirty="0" smtClean="0"/>
              <a:t> </a:t>
            </a:r>
            <a:r>
              <a:rPr lang="en-US" altLang="zh-CN" sz="1600" dirty="0" err="1" smtClean="0"/>
              <a:t>Encoding.default_external</a:t>
            </a:r>
            <a:r>
              <a:rPr lang="en-US" altLang="zh-CN" sz="1600" dirty="0" smtClean="0"/>
              <a:t> = </a:t>
            </a:r>
            <a:r>
              <a:rPr lang="en-US" altLang="zh-CN" sz="1600" dirty="0" err="1" smtClean="0"/>
              <a:t>Encoding.find</a:t>
            </a:r>
            <a:r>
              <a:rPr lang="en-US" altLang="zh-CN" sz="1600" dirty="0" smtClean="0"/>
              <a:t>(‘utf-8’)</a:t>
            </a:r>
            <a:r>
              <a:rPr lang="zh-CN" altLang="en-US" sz="1600" dirty="0" smtClean="0"/>
              <a:t>；这个配置解决了，</a:t>
            </a:r>
            <a:r>
              <a:rPr lang="en-US" altLang="zh-CN" sz="1600" dirty="0" err="1" smtClean="0"/>
              <a:t>webstorm</a:t>
            </a:r>
            <a:r>
              <a:rPr lang="zh-CN" altLang="en-US" sz="1600" dirty="0" smtClean="0"/>
              <a:t>里面写中</a:t>
            </a:r>
            <a:endParaRPr lang="en-US" altLang="zh-CN" sz="1600" dirty="0" smtClean="0"/>
          </a:p>
          <a:p>
            <a:pPr>
              <a:buNone/>
            </a:pPr>
            <a:r>
              <a:rPr lang="zh-CN" altLang="en-US" sz="1600" dirty="0" smtClean="0"/>
              <a:t>注释的问题。注释格式如下图：</a:t>
            </a:r>
            <a:endParaRPr lang="zh-CN" altLang="en-US" sz="1600" dirty="0"/>
          </a:p>
        </p:txBody>
      </p:sp>
      <p:pic>
        <p:nvPicPr>
          <p:cNvPr id="4" name="Picture 2"/>
          <p:cNvPicPr>
            <a:picLocks noChangeAspect="1" noChangeArrowheads="1"/>
          </p:cNvPicPr>
          <p:nvPr/>
        </p:nvPicPr>
        <p:blipFill>
          <a:blip r:embed="rId2" cstate="print"/>
          <a:srcRect/>
          <a:stretch>
            <a:fillRect/>
          </a:stretch>
        </p:blipFill>
        <p:spPr bwMode="auto">
          <a:xfrm>
            <a:off x="2267744" y="2924944"/>
            <a:ext cx="4600575" cy="1143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三、开发规定</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sz="1600" dirty="0" smtClean="0"/>
              <a:t>①</a:t>
            </a:r>
            <a:r>
              <a:rPr lang="en-US" altLang="zh-CN" sz="1600" dirty="0" smtClean="0"/>
              <a:t>.</a:t>
            </a:r>
            <a:r>
              <a:rPr lang="zh-CN" altLang="en-US" sz="1600" dirty="0" smtClean="0"/>
              <a:t>要求所有</a:t>
            </a:r>
            <a:r>
              <a:rPr lang="en-US" altLang="zh-CN" sz="1600" dirty="0" smtClean="0"/>
              <a:t>html</a:t>
            </a:r>
            <a:r>
              <a:rPr lang="zh-CN" altLang="en-US" sz="1600" dirty="0" smtClean="0"/>
              <a:t>页面全部写入到</a:t>
            </a:r>
            <a:r>
              <a:rPr lang="en-US" altLang="zh-CN" sz="1600" dirty="0" smtClean="0"/>
              <a:t>view</a:t>
            </a:r>
            <a:r>
              <a:rPr lang="zh-CN" altLang="en-US" sz="1600" dirty="0" smtClean="0"/>
              <a:t>文件夹内，所有文件命名以小写字母开头以驼峰命名为基准</a:t>
            </a:r>
            <a:r>
              <a:rPr lang="en-US" altLang="zh-CN" sz="1600" dirty="0" err="1" smtClean="0"/>
              <a:t>Veiw</a:t>
            </a:r>
            <a:r>
              <a:rPr lang="zh-CN" altLang="en-US" sz="1600" dirty="0" smtClean="0"/>
              <a:t>结尾的</a:t>
            </a:r>
            <a:r>
              <a:rPr lang="en-US" altLang="zh-CN" sz="1600" dirty="0" smtClean="0"/>
              <a:t>html</a:t>
            </a:r>
            <a:r>
              <a:rPr lang="zh-CN" altLang="en-US" sz="1600" dirty="0" smtClean="0"/>
              <a:t>页面，例如：</a:t>
            </a:r>
            <a:r>
              <a:rPr lang="en-US" altLang="zh-CN" sz="1600" dirty="0" err="1" smtClean="0"/>
              <a:t>loginView.html</a:t>
            </a:r>
            <a:r>
              <a:rPr lang="zh-CN" altLang="en-US" sz="1600" dirty="0" smtClean="0"/>
              <a:t>、</a:t>
            </a:r>
            <a:r>
              <a:rPr lang="en-US" altLang="zh-CN" sz="1600" dirty="0" err="1" smtClean="0"/>
              <a:t>registerView.html</a:t>
            </a:r>
            <a:r>
              <a:rPr lang="zh-CN" altLang="en-US" sz="1600" dirty="0" smtClean="0"/>
              <a:t>等</a:t>
            </a:r>
            <a:r>
              <a:rPr lang="en-US" altLang="zh-CN" sz="1600" dirty="0" smtClean="0"/>
              <a:t>;</a:t>
            </a:r>
          </a:p>
          <a:p>
            <a:pPr>
              <a:buNone/>
            </a:pPr>
            <a:r>
              <a:rPr lang="en-US" altLang="zh-CN" sz="1600" dirty="0" smtClean="0"/>
              <a:t>	</a:t>
            </a:r>
            <a:r>
              <a:rPr lang="zh-CN" altLang="en-US" sz="1600" dirty="0" smtClean="0"/>
              <a:t>②</a:t>
            </a:r>
            <a:r>
              <a:rPr lang="en-US" altLang="zh-CN" sz="1600" dirty="0" smtClean="0"/>
              <a:t>.</a:t>
            </a:r>
            <a:r>
              <a:rPr lang="zh-CN" altLang="en-US" sz="1600" dirty="0" smtClean="0"/>
              <a:t>所有</a:t>
            </a:r>
            <a:r>
              <a:rPr lang="en-US" altLang="zh-CN" sz="1600" dirty="0" smtClean="0"/>
              <a:t>Controller</a:t>
            </a:r>
            <a:r>
              <a:rPr lang="zh-CN" altLang="en-US" sz="1600" dirty="0" smtClean="0"/>
              <a:t>页面全部写入到</a:t>
            </a:r>
            <a:r>
              <a:rPr lang="en-US" altLang="zh-CN" sz="1600" dirty="0" err="1" smtClean="0"/>
              <a:t>js</a:t>
            </a:r>
            <a:r>
              <a:rPr lang="en-US" altLang="zh-CN" sz="1600" dirty="0" smtClean="0"/>
              <a:t>/controller</a:t>
            </a:r>
            <a:r>
              <a:rPr lang="zh-CN" altLang="en-US" sz="1600" dirty="0" smtClean="0"/>
              <a:t>文件夹内，所有文件命名以大写字母开头以驼峰命名为基准</a:t>
            </a:r>
            <a:r>
              <a:rPr lang="en-US" altLang="zh-CN" sz="1600" dirty="0" smtClean="0"/>
              <a:t>Ctrl</a:t>
            </a:r>
            <a:r>
              <a:rPr lang="zh-CN" altLang="en-US" sz="1600" dirty="0" smtClean="0"/>
              <a:t>结尾的</a:t>
            </a:r>
            <a:r>
              <a:rPr lang="en-US" altLang="zh-CN" sz="1600" dirty="0" err="1" smtClean="0"/>
              <a:t>js</a:t>
            </a:r>
            <a:r>
              <a:rPr lang="zh-CN" altLang="en-US" sz="1600" dirty="0" smtClean="0"/>
              <a:t>文件，例如：</a:t>
            </a:r>
            <a:r>
              <a:rPr lang="en-US" altLang="zh-CN" sz="1600" dirty="0" err="1" smtClean="0"/>
              <a:t>LoginCtrl.js,RegisterCtrl.js</a:t>
            </a:r>
            <a:r>
              <a:rPr lang="zh-CN" altLang="en-US" sz="1600" dirty="0" smtClean="0"/>
              <a:t>等；</a:t>
            </a:r>
            <a:endParaRPr lang="en-US" altLang="zh-CN" sz="1600" dirty="0" smtClean="0"/>
          </a:p>
          <a:p>
            <a:pPr>
              <a:buNone/>
            </a:pPr>
            <a:r>
              <a:rPr lang="en-US" altLang="zh-CN" sz="1600" dirty="0" smtClean="0"/>
              <a:t>	</a:t>
            </a:r>
            <a:r>
              <a:rPr lang="zh-CN" altLang="en-US" sz="1600" dirty="0" smtClean="0"/>
              <a:t>③</a:t>
            </a:r>
            <a:r>
              <a:rPr lang="en-US" altLang="zh-CN" sz="1600" dirty="0" smtClean="0"/>
              <a:t>.</a:t>
            </a:r>
            <a:r>
              <a:rPr lang="en-US" altLang="zh-CN" sz="1600" dirty="0" err="1" smtClean="0"/>
              <a:t>css</a:t>
            </a:r>
            <a:r>
              <a:rPr lang="zh-CN" altLang="en-US" sz="1600" dirty="0" smtClean="0"/>
              <a:t>命名（待定）。</a:t>
            </a:r>
            <a:endParaRPr lang="en-US" altLang="zh-CN" sz="1600" dirty="0" smtClean="0"/>
          </a:p>
          <a:p>
            <a:pPr>
              <a:buNone/>
            </a:pPr>
            <a:r>
              <a:rPr lang="en-US" altLang="zh-CN" sz="1600" dirty="0" smtClean="0"/>
              <a:t>	</a:t>
            </a:r>
            <a:r>
              <a:rPr lang="zh-CN" altLang="en-US" sz="1600" dirty="0" smtClean="0"/>
              <a:t>④</a:t>
            </a:r>
            <a:r>
              <a:rPr lang="en-US" altLang="zh-CN" sz="1600" dirty="0" smtClean="0"/>
              <a:t>.</a:t>
            </a:r>
            <a:r>
              <a:rPr lang="en-US" altLang="zh-CN" sz="1600" dirty="0" err="1" smtClean="0"/>
              <a:t>css</a:t>
            </a:r>
            <a:r>
              <a:rPr lang="zh-CN" altLang="en-US" sz="1600" dirty="0" smtClean="0"/>
              <a:t>均有共通的</a:t>
            </a:r>
            <a:r>
              <a:rPr lang="en-US" altLang="zh-CN" sz="1600" dirty="0" err="1" smtClean="0"/>
              <a:t>scss</a:t>
            </a:r>
            <a:r>
              <a:rPr lang="zh-CN" altLang="en-US" sz="1600" dirty="0" smtClean="0"/>
              <a:t>变量，比如主色调、主次字体大小、统一下划线颜色、以及统一背景颜色等均需要引用共通的变量不要自己将数值写死再其中。例如：</a:t>
            </a:r>
            <a:r>
              <a:rPr lang="en-US" altLang="zh-CN" sz="1600" dirty="0" err="1" smtClean="0"/>
              <a:t>common.scss</a:t>
            </a:r>
            <a:r>
              <a:rPr lang="zh-CN" altLang="en-US" sz="1600" dirty="0" smtClean="0"/>
              <a:t>中有一共通字体变量</a:t>
            </a:r>
            <a:r>
              <a:rPr lang="en-US" altLang="zh-CN" sz="1600" dirty="0" smtClean="0"/>
              <a:t>$</a:t>
            </a:r>
            <a:r>
              <a:rPr lang="en-US" altLang="zh-CN" sz="1600" dirty="0" err="1" smtClean="0"/>
              <a:t>appColor:red</a:t>
            </a:r>
            <a:r>
              <a:rPr lang="en-US" altLang="zh-CN" sz="1600" dirty="0" smtClean="0"/>
              <a:t>,</a:t>
            </a:r>
            <a:r>
              <a:rPr lang="zh-CN" altLang="en-US" sz="1600" dirty="0" smtClean="0"/>
              <a:t>再每个人的</a:t>
            </a:r>
            <a:r>
              <a:rPr lang="en-US" altLang="zh-CN" sz="1600" dirty="0" err="1" smtClean="0"/>
              <a:t>scss</a:t>
            </a:r>
            <a:r>
              <a:rPr lang="zh-CN" altLang="en-US" sz="1600" dirty="0" smtClean="0"/>
              <a:t>中的主色调需要这样调用</a:t>
            </a:r>
            <a:r>
              <a:rPr lang="en-US" altLang="zh-CN" sz="1600" dirty="0" smtClean="0"/>
              <a:t>.button{</a:t>
            </a:r>
            <a:r>
              <a:rPr lang="en-US" altLang="zh-CN" sz="1600" dirty="0" err="1" smtClean="0"/>
              <a:t>background:$appColor</a:t>
            </a:r>
            <a:r>
              <a:rPr lang="en-US" altLang="zh-CN" sz="1600" dirty="0" smtClean="0"/>
              <a:t>}</a:t>
            </a:r>
          </a:p>
          <a:p>
            <a:pPr>
              <a:buNone/>
            </a:pPr>
            <a:r>
              <a:rPr lang="en-US" altLang="zh-CN" sz="1600" dirty="0" smtClean="0"/>
              <a:t>	</a:t>
            </a:r>
            <a:r>
              <a:rPr lang="zh-CN" altLang="en-US" sz="1600" dirty="0" smtClean="0"/>
              <a:t>⑤</a:t>
            </a:r>
            <a:r>
              <a:rPr lang="en-US" altLang="zh-CN" sz="1600" dirty="0" smtClean="0"/>
              <a:t>.html</a:t>
            </a:r>
            <a:r>
              <a:rPr lang="zh-CN" altLang="en-US" sz="1600" dirty="0" smtClean="0"/>
              <a:t>注释，所有独立的模块以及功能都需要加注释，注释格式</a:t>
            </a:r>
            <a:r>
              <a:rPr lang="en-US" altLang="zh-CN" sz="1600" dirty="0" smtClean="0"/>
              <a:t>&lt;!--</a:t>
            </a:r>
            <a:r>
              <a:rPr lang="zh-CN" altLang="en-US" sz="1600" dirty="0" smtClean="0"/>
              <a:t>主页面区域</a:t>
            </a:r>
            <a:r>
              <a:rPr lang="en-US" altLang="zh-CN" sz="1600" dirty="0" smtClean="0"/>
              <a:t>--&gt; </a:t>
            </a:r>
            <a:r>
              <a:rPr lang="zh-CN" altLang="en-US" sz="1600" dirty="0" smtClean="0"/>
              <a:t>必要的时候可以在注释中加入 开始 和 结束</a:t>
            </a:r>
            <a:endParaRPr lang="en-US" altLang="zh-CN" sz="1600" dirty="0" smtClean="0"/>
          </a:p>
          <a:p>
            <a:pPr>
              <a:buNone/>
            </a:pPr>
            <a:r>
              <a:rPr lang="en-US" altLang="zh-CN" sz="1600" dirty="0" smtClean="0"/>
              <a:t>	</a:t>
            </a:r>
            <a:r>
              <a:rPr lang="zh-CN" altLang="en-US" sz="1600" dirty="0" smtClean="0"/>
              <a:t>⑥</a:t>
            </a:r>
            <a:r>
              <a:rPr lang="en-US" altLang="zh-CN" sz="1600" dirty="0" smtClean="0"/>
              <a:t>.</a:t>
            </a:r>
            <a:r>
              <a:rPr lang="en-US" altLang="zh-CN" sz="1600" dirty="0" err="1" smtClean="0"/>
              <a:t>js</a:t>
            </a:r>
            <a:r>
              <a:rPr lang="zh-CN" altLang="en-US" sz="1600" dirty="0" smtClean="0"/>
              <a:t>注释，所有方法以及新建的变量都需要添加注释，方法注释格式如下</a:t>
            </a:r>
            <a:endParaRPr lang="en-US" altLang="zh-CN" sz="1600" dirty="0" smtClean="0"/>
          </a:p>
          <a:p>
            <a:pPr>
              <a:buNone/>
            </a:pPr>
            <a:r>
              <a:rPr lang="en-US" altLang="zh-CN" sz="1600" dirty="0" smtClean="0"/>
              <a:t>	</a:t>
            </a:r>
          </a:p>
        </p:txBody>
      </p:sp>
      <p:pic>
        <p:nvPicPr>
          <p:cNvPr id="5" name="Picture 3"/>
          <p:cNvPicPr>
            <a:picLocks noChangeAspect="1" noChangeArrowheads="1"/>
          </p:cNvPicPr>
          <p:nvPr/>
        </p:nvPicPr>
        <p:blipFill>
          <a:blip r:embed="rId2" cstate="print"/>
          <a:srcRect/>
          <a:stretch>
            <a:fillRect/>
          </a:stretch>
        </p:blipFill>
        <p:spPr bwMode="auto">
          <a:xfrm>
            <a:off x="1979712" y="5301208"/>
            <a:ext cx="5000625" cy="136815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57200" y="332656"/>
            <a:ext cx="8229600" cy="5793507"/>
          </a:xfrm>
        </p:spPr>
        <p:txBody>
          <a:bodyPr>
            <a:normAutofit/>
          </a:bodyPr>
          <a:lstStyle/>
          <a:p>
            <a:pPr>
              <a:buNone/>
            </a:pPr>
            <a:r>
              <a:rPr lang="zh-CN" altLang="en-US" sz="1600" dirty="0" smtClean="0"/>
              <a:t>变量注释如下</a:t>
            </a:r>
            <a:r>
              <a:rPr lang="en-US" altLang="zh-CN" sz="1600" dirty="0" smtClean="0"/>
              <a:t>:</a:t>
            </a:r>
          </a:p>
          <a:p>
            <a:pPr>
              <a:buNone/>
            </a:pPr>
            <a:endParaRPr lang="en-US" altLang="zh-CN" sz="1600" dirty="0" smtClean="0"/>
          </a:p>
          <a:p>
            <a:pPr>
              <a:buNone/>
            </a:pPr>
            <a:endParaRPr lang="en-US" altLang="zh-CN" sz="1600" dirty="0" smtClean="0"/>
          </a:p>
          <a:p>
            <a:pPr>
              <a:buNone/>
            </a:pPr>
            <a:endParaRPr lang="en-US" altLang="zh-CN" sz="1600" dirty="0" smtClean="0"/>
          </a:p>
          <a:p>
            <a:pPr>
              <a:buNone/>
            </a:pPr>
            <a:r>
              <a:rPr lang="zh-CN" altLang="en-US" sz="1600" dirty="0" smtClean="0"/>
              <a:t>一下就是框架的简单配置与规定</a:t>
            </a:r>
            <a:endParaRPr lang="en-US" altLang="zh-CN" sz="1600" dirty="0" smtClean="0"/>
          </a:p>
          <a:p>
            <a:pPr>
              <a:buNone/>
            </a:pPr>
            <a:endParaRPr lang="en-US" altLang="zh-CN" sz="1600" dirty="0" smtClean="0"/>
          </a:p>
          <a:p>
            <a:pPr>
              <a:buNone/>
            </a:pPr>
            <a:r>
              <a:rPr lang="zh-CN" altLang="en-US" sz="1600" dirty="0" smtClean="0"/>
              <a:t>详细流程请看演示。。。</a:t>
            </a:r>
            <a:endParaRPr lang="en-US" altLang="zh-CN" sz="1600" dirty="0" smtClean="0"/>
          </a:p>
          <a:p>
            <a:pPr>
              <a:buNone/>
            </a:pPr>
            <a:endParaRPr lang="en-US" altLang="zh-CN" sz="1600" dirty="0" smtClean="0"/>
          </a:p>
          <a:p>
            <a:pPr>
              <a:buNone/>
            </a:pPr>
            <a:r>
              <a:rPr lang="en-US" altLang="zh-CN" sz="1600" dirty="0" smtClean="0"/>
              <a:t>End</a:t>
            </a:r>
          </a:p>
          <a:p>
            <a:pPr>
              <a:buNone/>
            </a:pPr>
            <a:endParaRPr lang="en-US" altLang="zh-CN" sz="1600" dirty="0" smtClean="0"/>
          </a:p>
          <a:p>
            <a:pPr>
              <a:buNone/>
            </a:pPr>
            <a:r>
              <a:rPr lang="zh-CN" altLang="en-US" sz="1600" dirty="0" smtClean="0"/>
              <a:t>接下来是</a:t>
            </a:r>
            <a:r>
              <a:rPr lang="en-US" altLang="zh-CN" sz="1600" dirty="0" err="1" smtClean="0"/>
              <a:t>angularJs</a:t>
            </a:r>
            <a:r>
              <a:rPr lang="zh-CN" altLang="en-US" sz="1600" dirty="0" smtClean="0"/>
              <a:t>框架的简单介绍以及使用</a:t>
            </a:r>
            <a:endParaRPr lang="zh-CN" altLang="en-US" sz="1600" dirty="0"/>
          </a:p>
        </p:txBody>
      </p:sp>
      <p:pic>
        <p:nvPicPr>
          <p:cNvPr id="9" name="Picture 2"/>
          <p:cNvPicPr>
            <a:picLocks noChangeAspect="1" noChangeArrowheads="1"/>
          </p:cNvPicPr>
          <p:nvPr/>
        </p:nvPicPr>
        <p:blipFill>
          <a:blip r:embed="rId2" cstate="print"/>
          <a:srcRect/>
          <a:stretch>
            <a:fillRect/>
          </a:stretch>
        </p:blipFill>
        <p:spPr bwMode="auto">
          <a:xfrm>
            <a:off x="1979712" y="332656"/>
            <a:ext cx="3933825" cy="5715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408</Words>
  <Application>Microsoft Office PowerPoint</Application>
  <PresentationFormat>全屏显示(4:3)</PresentationFormat>
  <Paragraphs>105</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angularJs框架快速入门 </vt:lpstr>
      <vt:lpstr>一、开发环境</vt:lpstr>
      <vt:lpstr>二、环境搭建</vt:lpstr>
      <vt:lpstr>幻灯片 4</vt:lpstr>
      <vt:lpstr>幻灯片 5</vt:lpstr>
      <vt:lpstr>幻灯片 6</vt:lpstr>
      <vt:lpstr>幻灯片 7</vt:lpstr>
      <vt:lpstr>三、开发规定</vt:lpstr>
      <vt:lpstr>幻灯片 9</vt:lpstr>
      <vt:lpstr>angularJs框架的简单介绍</vt:lpstr>
      <vt:lpstr>幻灯片 11</vt:lpstr>
      <vt:lpstr>angularJs框架的使用</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angularJs框架快速入门 </dc:title>
  <cp:lastModifiedBy>Administrator</cp:lastModifiedBy>
  <cp:revision>26</cp:revision>
  <dcterms:modified xsi:type="dcterms:W3CDTF">2016-12-14T05:54:11Z</dcterms:modified>
</cp:coreProperties>
</file>