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729" r:id="rId2"/>
    <p:sldId id="733" r:id="rId3"/>
    <p:sldId id="739" r:id="rId4"/>
    <p:sldId id="741" r:id="rId5"/>
    <p:sldId id="735" r:id="rId6"/>
    <p:sldId id="740" r:id="rId7"/>
    <p:sldId id="751" r:id="rId8"/>
    <p:sldId id="755" r:id="rId9"/>
    <p:sldId id="754" r:id="rId10"/>
    <p:sldId id="753" r:id="rId11"/>
    <p:sldId id="757" r:id="rId12"/>
    <p:sldId id="752" r:id="rId13"/>
    <p:sldId id="744" r:id="rId14"/>
    <p:sldId id="747" r:id="rId15"/>
    <p:sldId id="748" r:id="rId16"/>
    <p:sldId id="749" r:id="rId17"/>
    <p:sldId id="734" r:id="rId18"/>
    <p:sldId id="257" r:id="rId19"/>
    <p:sldId id="732" r:id="rId20"/>
    <p:sldId id="750" r:id="rId21"/>
    <p:sldId id="756" r:id="rId22"/>
    <p:sldId id="737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5D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10" y="67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9FCF3-6157-4F7D-BED8-CD272994AE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7F0E31-5797-4CD4-9D0C-422541845B56}">
      <dgm:prSet phldrT="[文本]" custT="1"/>
      <dgm:spPr>
        <a:solidFill>
          <a:srgbClr val="36D5DD"/>
        </a:solidFill>
      </dgm:spPr>
      <dgm:t>
        <a:bodyPr/>
        <a:lstStyle/>
        <a:p>
          <a:r>
            <a:rPr lang="zh-CN" altLang="en-US" sz="1800" b="1" i="0" dirty="0"/>
            <a:t>用户空间 </a:t>
          </a:r>
          <a:r>
            <a:rPr lang="en-US" altLang="zh-CN" sz="1800" b="1" i="0" dirty="0"/>
            <a:t>/ </a:t>
          </a:r>
          <a:r>
            <a:rPr lang="zh-CN" altLang="en-US" sz="1800" b="1" i="0" dirty="0"/>
            <a:t>内核空间</a:t>
          </a:r>
          <a:endParaRPr lang="zh-CN" altLang="en-US" sz="1300" b="1" dirty="0"/>
        </a:p>
      </dgm:t>
    </dgm:pt>
    <dgm:pt modelId="{CD009D19-0D03-4CA5-AACE-2EA00DD99EB5}" type="par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E499C725-6248-4299-802D-DCA1613BA8A9}" type="sib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F1B8905E-9436-4751-A4D2-5150B2DAA959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进程切换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5207606-B41B-4737-80CE-F0CB14B8C541}" type="par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F4B89F21-08EC-4076-BD3F-0D27132DA573}" type="sib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9BE872D6-8334-4A25-8969-55819375140C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进程阻塞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EABEF2A-CB60-468E-B37A-1B30907C820F}" type="par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E9DDF551-C0DB-43DD-B53A-7282C57EC7C4}" type="sib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54E3F9B3-49B6-40D1-8467-F8ACC0CC27A5}">
      <dgm:prSet phldrT="[文本]" custT="1"/>
      <dgm:spPr>
        <a:ln>
          <a:noFill/>
          <a:round/>
        </a:ln>
      </dgm:spPr>
      <dgm:t>
        <a:bodyPr/>
        <a:lstStyle/>
        <a:p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操作系统的核心是内核，独立于普通的应用程序，可以访问受保护的内存空间，也有访问底层硬件设备的所有权限。为了保证用户进程不能直接操作内核（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kernel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），保证内核的安全，操作系统将虚拟空间划分为两部分，一部分为内核空间，一部分为用户空间</a:t>
          </a:r>
        </a:p>
      </dgm:t>
    </dgm:pt>
    <dgm:pt modelId="{CDD599CB-AF4A-451E-B24E-264B6BFBA9D3}" type="par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D0A3E2E-5BF9-4572-ADA4-D41E838B7FBE}" type="sib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F69B27B-FA28-4F2F-999F-D89BB93C4EAE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为了控制进程的执行，内核必须有能力挂起正在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CPU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上运行的进程，并恢复以前挂起的某个进程的执行。这种行为被称为进程切换。因此可以说，任何进程都是在操作系统内核的支持下运行的，是与内核紧密相关的，并且进程切换是非常耗费资源的</a:t>
          </a:r>
        </a:p>
      </dgm:t>
    </dgm:pt>
    <dgm:pt modelId="{CB188851-BC49-4F63-B6FA-CC0C267F9EAA}" type="par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42353948-F7D8-4FEE-B594-6EEC333521CF}" type="sib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B1617B7F-A993-4561-9AD0-44FA4708B052}">
      <dgm:prSet phldrT="[文本]" custT="1"/>
      <dgm:spPr>
        <a:ln>
          <a:noFill/>
        </a:ln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正在执行的进程，由于期待的某些事件未发生，如请求系统资源失败、等待某种操作的完成、新数据尚未到达或无新工作做等，则由系统自动执行阻塞原语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(Block)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，使自己由运行状态变为阻塞状态</a:t>
          </a:r>
        </a:p>
      </dgm:t>
    </dgm:pt>
    <dgm:pt modelId="{94C3C9C0-74E2-44A5-ACCE-B8F163A1718F}" type="par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16C2EE10-E7C3-48B6-A833-1A52CBB04AF3}" type="sib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14EA70CE-B876-4C92-A5C9-96EF0EA3F8C0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文件描述符</a:t>
          </a:r>
        </a:p>
      </dgm:t>
    </dgm:pt>
    <dgm:pt modelId="{0D01A38E-3364-44B2-AF18-01299DB21927}" type="parTrans" cxnId="{007D5A60-9652-4704-A6B8-DBEF4153D05F}">
      <dgm:prSet/>
      <dgm:spPr/>
      <dgm:t>
        <a:bodyPr/>
        <a:lstStyle/>
        <a:p>
          <a:endParaRPr lang="zh-CN" altLang="en-US"/>
        </a:p>
      </dgm:t>
    </dgm:pt>
    <dgm:pt modelId="{260F2C59-1288-4048-ACE4-464B8DCCE3FA}" type="sibTrans" cxnId="{007D5A60-9652-4704-A6B8-DBEF4153D05F}">
      <dgm:prSet/>
      <dgm:spPr/>
      <dgm:t>
        <a:bodyPr/>
        <a:lstStyle/>
        <a:p>
          <a:endParaRPr lang="zh-CN" altLang="en-US"/>
        </a:p>
      </dgm:t>
    </dgm:pt>
    <dgm:pt modelId="{D7920854-3B1E-4C6F-B837-59BB41B5F60E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指向内核为每一个进程所维护的该进程打开文件的记录表。当程序打开一个现有文件或者创建一个新文件时，内核向进程返回一个文件描述符。在程序设计中，一些涉及底层的程序编写往往会围绕着文件描述符展开。但是文件描述符这一概念往往只适用于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UNIX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、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Linux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这样的操作系统</a:t>
          </a:r>
        </a:p>
      </dgm:t>
    </dgm:pt>
    <dgm:pt modelId="{D76E1BCF-229D-49C9-82D8-F9876C159184}" type="parTrans" cxnId="{C24C3223-36CC-423C-A40B-9970BBD1BBC6}">
      <dgm:prSet/>
      <dgm:spPr/>
      <dgm:t>
        <a:bodyPr/>
        <a:lstStyle/>
        <a:p>
          <a:endParaRPr lang="zh-CN" altLang="en-US"/>
        </a:p>
      </dgm:t>
    </dgm:pt>
    <dgm:pt modelId="{5036C812-D956-45A0-8035-7E786B906475}" type="sibTrans" cxnId="{C24C3223-36CC-423C-A40B-9970BBD1BBC6}">
      <dgm:prSet/>
      <dgm:spPr/>
      <dgm:t>
        <a:bodyPr/>
        <a:lstStyle/>
        <a:p>
          <a:endParaRPr lang="zh-CN" altLang="en-US"/>
        </a:p>
      </dgm:t>
    </dgm:pt>
    <dgm:pt modelId="{D2BC66F9-25F2-49C8-8806-9C1C55274CE0}" type="pres">
      <dgm:prSet presAssocID="{87B9FCF3-6157-4F7D-BED8-CD272994AEB3}" presName="linear" presStyleCnt="0">
        <dgm:presLayoutVars>
          <dgm:dir/>
          <dgm:animLvl val="lvl"/>
          <dgm:resizeHandles val="exact"/>
        </dgm:presLayoutVars>
      </dgm:prSet>
      <dgm:spPr/>
    </dgm:pt>
    <dgm:pt modelId="{BDBBA0D1-00A7-4738-B76A-37952CF433A0}" type="pres">
      <dgm:prSet presAssocID="{A87F0E31-5797-4CD4-9D0C-422541845B56}" presName="parentLin" presStyleCnt="0"/>
      <dgm:spPr/>
    </dgm:pt>
    <dgm:pt modelId="{1D62339F-E533-4B15-9458-7415A02E8C68}" type="pres">
      <dgm:prSet presAssocID="{A87F0E31-5797-4CD4-9D0C-422541845B56}" presName="parentLeftMargin" presStyleLbl="node1" presStyleIdx="0" presStyleCnt="4"/>
      <dgm:spPr/>
    </dgm:pt>
    <dgm:pt modelId="{A4F42A13-A9F6-4EA6-87FB-61FECA59CE7A}" type="pres">
      <dgm:prSet presAssocID="{A87F0E31-5797-4CD4-9D0C-422541845B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7F62E0-914B-4D60-A922-A29068D93952}" type="pres">
      <dgm:prSet presAssocID="{A87F0E31-5797-4CD4-9D0C-422541845B56}" presName="negativeSpace" presStyleCnt="0"/>
      <dgm:spPr/>
    </dgm:pt>
    <dgm:pt modelId="{982ECA80-6751-41F9-804F-D3FD44FC588C}" type="pres">
      <dgm:prSet presAssocID="{A87F0E31-5797-4CD4-9D0C-422541845B56}" presName="childText" presStyleLbl="conFgAcc1" presStyleIdx="0" presStyleCnt="4">
        <dgm:presLayoutVars>
          <dgm:bulletEnabled val="1"/>
        </dgm:presLayoutVars>
      </dgm:prSet>
      <dgm:spPr/>
    </dgm:pt>
    <dgm:pt modelId="{B3FA364A-432C-49D6-8418-E746F02A3048}" type="pres">
      <dgm:prSet presAssocID="{E499C725-6248-4299-802D-DCA1613BA8A9}" presName="spaceBetweenRectangles" presStyleCnt="0"/>
      <dgm:spPr/>
    </dgm:pt>
    <dgm:pt modelId="{49F0511D-54C0-454A-A9C8-FD2DD6A02892}" type="pres">
      <dgm:prSet presAssocID="{F1B8905E-9436-4751-A4D2-5150B2DAA959}" presName="parentLin" presStyleCnt="0"/>
      <dgm:spPr/>
    </dgm:pt>
    <dgm:pt modelId="{CA3ECA70-BB44-438A-A80B-71A1E32FB513}" type="pres">
      <dgm:prSet presAssocID="{F1B8905E-9436-4751-A4D2-5150B2DAA959}" presName="parentLeftMargin" presStyleLbl="node1" presStyleIdx="0" presStyleCnt="4"/>
      <dgm:spPr/>
    </dgm:pt>
    <dgm:pt modelId="{46B204B0-9A6C-4AD4-B256-7D261C45A729}" type="pres">
      <dgm:prSet presAssocID="{F1B8905E-9436-4751-A4D2-5150B2DAA959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264042" y="1175964"/>
          <a:ext cx="3696595" cy="501840"/>
        </a:xfrm>
        <a:prstGeom prst="roundRect">
          <a:avLst/>
        </a:prstGeom>
      </dgm:spPr>
    </dgm:pt>
    <dgm:pt modelId="{81DEB8AF-9BF4-44ED-8D3B-64AC8EBBE998}" type="pres">
      <dgm:prSet presAssocID="{F1B8905E-9436-4751-A4D2-5150B2DAA959}" presName="negativeSpace" presStyleCnt="0"/>
      <dgm:spPr/>
    </dgm:pt>
    <dgm:pt modelId="{AA84D3BB-64D6-458C-B4EF-B90515B915A2}" type="pres">
      <dgm:prSet presAssocID="{F1B8905E-9436-4751-A4D2-5150B2DAA959}" presName="childText" presStyleLbl="conFgAcc1" presStyleIdx="1" presStyleCnt="4">
        <dgm:presLayoutVars>
          <dgm:bulletEnabled val="1"/>
        </dgm:presLayoutVars>
      </dgm:prSet>
      <dgm:spPr/>
    </dgm:pt>
    <dgm:pt modelId="{D79109C3-8EEA-4D0B-BF39-8600DD401E53}" type="pres">
      <dgm:prSet presAssocID="{F4B89F21-08EC-4076-BD3F-0D27132DA573}" presName="spaceBetweenRectangles" presStyleCnt="0"/>
      <dgm:spPr/>
    </dgm:pt>
    <dgm:pt modelId="{D3063FE1-642A-4B4B-A87F-4D4ADE6457B8}" type="pres">
      <dgm:prSet presAssocID="{9BE872D6-8334-4A25-8969-55819375140C}" presName="parentLin" presStyleCnt="0"/>
      <dgm:spPr/>
    </dgm:pt>
    <dgm:pt modelId="{4EF521F9-58A7-4D2B-933B-A32AC5A37F0B}" type="pres">
      <dgm:prSet presAssocID="{9BE872D6-8334-4A25-8969-55819375140C}" presName="parentLeftMargin" presStyleLbl="node1" presStyleIdx="1" presStyleCnt="4"/>
      <dgm:spPr/>
    </dgm:pt>
    <dgm:pt modelId="{348D6558-F909-4670-BE8F-FE8F98CAC0C5}" type="pres">
      <dgm:prSet presAssocID="{9BE872D6-8334-4A25-8969-55819375140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64042" y="2268384"/>
          <a:ext cx="3696595" cy="501840"/>
        </a:xfrm>
        <a:prstGeom prst="roundRect">
          <a:avLst/>
        </a:prstGeom>
      </dgm:spPr>
    </dgm:pt>
    <dgm:pt modelId="{C5B06AF2-D92D-40BC-A31F-9D128F470F8E}" type="pres">
      <dgm:prSet presAssocID="{9BE872D6-8334-4A25-8969-55819375140C}" presName="negativeSpace" presStyleCnt="0"/>
      <dgm:spPr/>
    </dgm:pt>
    <dgm:pt modelId="{4C8E8400-5B43-45D1-88DB-1FEEA9B65A4A}" type="pres">
      <dgm:prSet presAssocID="{9BE872D6-8334-4A25-8969-55819375140C}" presName="childText" presStyleLbl="conFgAcc1" presStyleIdx="2" presStyleCnt="4">
        <dgm:presLayoutVars>
          <dgm:bulletEnabled val="1"/>
        </dgm:presLayoutVars>
      </dgm:prSet>
      <dgm:spPr/>
    </dgm:pt>
    <dgm:pt modelId="{8B6CD4BF-B5FB-499B-8C83-9CA960D63E33}" type="pres">
      <dgm:prSet presAssocID="{E9DDF551-C0DB-43DD-B53A-7282C57EC7C4}" presName="spaceBetweenRectangles" presStyleCnt="0"/>
      <dgm:spPr/>
    </dgm:pt>
    <dgm:pt modelId="{09BF2C3D-9E0D-49C6-9C15-3C2B461DA827}" type="pres">
      <dgm:prSet presAssocID="{14EA70CE-B876-4C92-A5C9-96EF0EA3F8C0}" presName="parentLin" presStyleCnt="0"/>
      <dgm:spPr/>
    </dgm:pt>
    <dgm:pt modelId="{72EC0A8C-0F53-4B9B-8F37-5A388FD89279}" type="pres">
      <dgm:prSet presAssocID="{14EA70CE-B876-4C92-A5C9-96EF0EA3F8C0}" presName="parentLeftMargin" presStyleLbl="node1" presStyleIdx="2" presStyleCnt="4"/>
      <dgm:spPr/>
    </dgm:pt>
    <dgm:pt modelId="{E8B643EC-3FE7-4AC0-AACF-97F43EE42421}" type="pres">
      <dgm:prSet presAssocID="{14EA70CE-B876-4C92-A5C9-96EF0EA3F8C0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550861" y="3836763"/>
          <a:ext cx="7712056" cy="295200"/>
        </a:xfrm>
        <a:prstGeom prst="roundRect">
          <a:avLst/>
        </a:prstGeom>
      </dgm:spPr>
    </dgm:pt>
    <dgm:pt modelId="{84274293-BFDC-409C-B6C5-36D961BA71F7}" type="pres">
      <dgm:prSet presAssocID="{14EA70CE-B876-4C92-A5C9-96EF0EA3F8C0}" presName="negativeSpace" presStyleCnt="0"/>
      <dgm:spPr/>
    </dgm:pt>
    <dgm:pt modelId="{7D9435D4-3631-429B-AA97-471C0659D5B4}" type="pres">
      <dgm:prSet presAssocID="{14EA70CE-B876-4C92-A5C9-96EF0EA3F8C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C53E09-F4EF-48CE-B21B-5D6BAB4CD61F}" type="presOf" srcId="{9BE872D6-8334-4A25-8969-55819375140C}" destId="{348D6558-F909-4670-BE8F-FE8F98CAC0C5}" srcOrd="1" destOrd="0" presId="urn:microsoft.com/office/officeart/2005/8/layout/list1"/>
    <dgm:cxn modelId="{C24C3223-36CC-423C-A40B-9970BBD1BBC6}" srcId="{14EA70CE-B876-4C92-A5C9-96EF0EA3F8C0}" destId="{D7920854-3B1E-4C6F-B837-59BB41B5F60E}" srcOrd="0" destOrd="0" parTransId="{D76E1BCF-229D-49C9-82D8-F9876C159184}" sibTransId="{5036C812-D956-45A0-8035-7E786B906475}"/>
    <dgm:cxn modelId="{3BE20925-BB58-4E00-911B-7839FA2286BD}" type="presOf" srcId="{B1617B7F-A993-4561-9AD0-44FA4708B052}" destId="{4C8E8400-5B43-45D1-88DB-1FEEA9B65A4A}" srcOrd="0" destOrd="0" presId="urn:microsoft.com/office/officeart/2005/8/layout/list1"/>
    <dgm:cxn modelId="{CF5BCE25-FA04-42BA-9A77-ECE54A0FED4F}" type="presOf" srcId="{9BE872D6-8334-4A25-8969-55819375140C}" destId="{4EF521F9-58A7-4D2B-933B-A32AC5A37F0B}" srcOrd="0" destOrd="0" presId="urn:microsoft.com/office/officeart/2005/8/layout/list1"/>
    <dgm:cxn modelId="{9986EB5C-1F40-48A2-9356-DCA8EABC5690}" type="presOf" srcId="{A87F0E31-5797-4CD4-9D0C-422541845B56}" destId="{1D62339F-E533-4B15-9458-7415A02E8C68}" srcOrd="0" destOrd="0" presId="urn:microsoft.com/office/officeart/2005/8/layout/list1"/>
    <dgm:cxn modelId="{007D5A60-9652-4704-A6B8-DBEF4153D05F}" srcId="{87B9FCF3-6157-4F7D-BED8-CD272994AEB3}" destId="{14EA70CE-B876-4C92-A5C9-96EF0EA3F8C0}" srcOrd="3" destOrd="0" parTransId="{0D01A38E-3364-44B2-AF18-01299DB21927}" sibTransId="{260F2C59-1288-4048-ACE4-464B8DCCE3FA}"/>
    <dgm:cxn modelId="{5A800F63-6A75-435B-914D-EBC0CEF26767}" type="presOf" srcId="{7F69B27B-FA28-4F2F-999F-D89BB93C4EAE}" destId="{AA84D3BB-64D6-458C-B4EF-B90515B915A2}" srcOrd="0" destOrd="0" presId="urn:microsoft.com/office/officeart/2005/8/layout/list1"/>
    <dgm:cxn modelId="{4597E543-AA80-4C3F-B984-4530F4ED6895}" srcId="{87B9FCF3-6157-4F7D-BED8-CD272994AEB3}" destId="{F1B8905E-9436-4751-A4D2-5150B2DAA959}" srcOrd="1" destOrd="0" parTransId="{35207606-B41B-4737-80CE-F0CB14B8C541}" sibTransId="{F4B89F21-08EC-4076-BD3F-0D27132DA573}"/>
    <dgm:cxn modelId="{81F4FB49-EFD8-431E-B367-88843621692C}" type="presOf" srcId="{F1B8905E-9436-4751-A4D2-5150B2DAA959}" destId="{CA3ECA70-BB44-438A-A80B-71A1E32FB513}" srcOrd="0" destOrd="0" presId="urn:microsoft.com/office/officeart/2005/8/layout/list1"/>
    <dgm:cxn modelId="{9233F353-8008-4415-890B-C77B21080F9D}" type="presOf" srcId="{D7920854-3B1E-4C6F-B837-59BB41B5F60E}" destId="{7D9435D4-3631-429B-AA97-471C0659D5B4}" srcOrd="0" destOrd="0" presId="urn:microsoft.com/office/officeart/2005/8/layout/list1"/>
    <dgm:cxn modelId="{DC503474-7AD0-4754-86DD-E7C3D6739101}" srcId="{87B9FCF3-6157-4F7D-BED8-CD272994AEB3}" destId="{A87F0E31-5797-4CD4-9D0C-422541845B56}" srcOrd="0" destOrd="0" parTransId="{CD009D19-0D03-4CA5-AACE-2EA00DD99EB5}" sibTransId="{E499C725-6248-4299-802D-DCA1613BA8A9}"/>
    <dgm:cxn modelId="{3B049B55-652D-4259-9E48-F024685127A6}" srcId="{F1B8905E-9436-4751-A4D2-5150B2DAA959}" destId="{7F69B27B-FA28-4F2F-999F-D89BB93C4EAE}" srcOrd="0" destOrd="0" parTransId="{CB188851-BC49-4F63-B6FA-CC0C267F9EAA}" sibTransId="{42353948-F7D8-4FEE-B594-6EEC333521CF}"/>
    <dgm:cxn modelId="{0EC3E299-3CB5-4C45-93BA-44745391DBEC}" type="presOf" srcId="{A87F0E31-5797-4CD4-9D0C-422541845B56}" destId="{A4F42A13-A9F6-4EA6-87FB-61FECA59CE7A}" srcOrd="1" destOrd="0" presId="urn:microsoft.com/office/officeart/2005/8/layout/list1"/>
    <dgm:cxn modelId="{F92698A3-0246-46BB-99D4-8A92C007EDC2}" srcId="{A87F0E31-5797-4CD4-9D0C-422541845B56}" destId="{54E3F9B3-49B6-40D1-8467-F8ACC0CC27A5}" srcOrd="0" destOrd="0" parTransId="{CDD599CB-AF4A-451E-B24E-264B6BFBA9D3}" sibTransId="{7D0A3E2E-5BF9-4572-ADA4-D41E838B7FBE}"/>
    <dgm:cxn modelId="{C68346AC-5EAA-4B09-929E-BE0768D57FE7}" type="presOf" srcId="{14EA70CE-B876-4C92-A5C9-96EF0EA3F8C0}" destId="{72EC0A8C-0F53-4B9B-8F37-5A388FD89279}" srcOrd="0" destOrd="0" presId="urn:microsoft.com/office/officeart/2005/8/layout/list1"/>
    <dgm:cxn modelId="{AEF010C6-600D-4E41-B348-7267627D0DB7}" type="presOf" srcId="{54E3F9B3-49B6-40D1-8467-F8ACC0CC27A5}" destId="{982ECA80-6751-41F9-804F-D3FD44FC588C}" srcOrd="0" destOrd="0" presId="urn:microsoft.com/office/officeart/2005/8/layout/list1"/>
    <dgm:cxn modelId="{BE04EBD5-C111-40B9-8347-F240132D3C77}" srcId="{9BE872D6-8334-4A25-8969-55819375140C}" destId="{B1617B7F-A993-4561-9AD0-44FA4708B052}" srcOrd="0" destOrd="0" parTransId="{94C3C9C0-74E2-44A5-ACCE-B8F163A1718F}" sibTransId="{16C2EE10-E7C3-48B6-A833-1A52CBB04AF3}"/>
    <dgm:cxn modelId="{868BFFDF-9D5D-4FF2-BF6D-1D78BC367A2E}" type="presOf" srcId="{14EA70CE-B876-4C92-A5C9-96EF0EA3F8C0}" destId="{E8B643EC-3FE7-4AC0-AACF-97F43EE42421}" srcOrd="1" destOrd="0" presId="urn:microsoft.com/office/officeart/2005/8/layout/list1"/>
    <dgm:cxn modelId="{1B4C2BE3-D539-4C92-A680-AC6CF1BBF4FB}" type="presOf" srcId="{F1B8905E-9436-4751-A4D2-5150B2DAA959}" destId="{46B204B0-9A6C-4AD4-B256-7D261C45A729}" srcOrd="1" destOrd="0" presId="urn:microsoft.com/office/officeart/2005/8/layout/list1"/>
    <dgm:cxn modelId="{F1A3A1F8-8602-4D03-935C-2B79561B6712}" srcId="{87B9FCF3-6157-4F7D-BED8-CD272994AEB3}" destId="{9BE872D6-8334-4A25-8969-55819375140C}" srcOrd="2" destOrd="0" parTransId="{1EABEF2A-CB60-468E-B37A-1B30907C820F}" sibTransId="{E9DDF551-C0DB-43DD-B53A-7282C57EC7C4}"/>
    <dgm:cxn modelId="{7A910DF9-3AB5-4B57-875E-5DFA0D686B6A}" type="presOf" srcId="{87B9FCF3-6157-4F7D-BED8-CD272994AEB3}" destId="{D2BC66F9-25F2-49C8-8806-9C1C55274CE0}" srcOrd="0" destOrd="0" presId="urn:microsoft.com/office/officeart/2005/8/layout/list1"/>
    <dgm:cxn modelId="{CDFAB59C-1364-4C9B-91F7-CFB6A888CC78}" type="presParOf" srcId="{D2BC66F9-25F2-49C8-8806-9C1C55274CE0}" destId="{BDBBA0D1-00A7-4738-B76A-37952CF433A0}" srcOrd="0" destOrd="0" presId="urn:microsoft.com/office/officeart/2005/8/layout/list1"/>
    <dgm:cxn modelId="{E15ADBF9-DE8C-45A3-9359-979F40CC5322}" type="presParOf" srcId="{BDBBA0D1-00A7-4738-B76A-37952CF433A0}" destId="{1D62339F-E533-4B15-9458-7415A02E8C68}" srcOrd="0" destOrd="0" presId="urn:microsoft.com/office/officeart/2005/8/layout/list1"/>
    <dgm:cxn modelId="{42CDBB92-B1EB-497E-BEA9-B87C39EF44B6}" type="presParOf" srcId="{BDBBA0D1-00A7-4738-B76A-37952CF433A0}" destId="{A4F42A13-A9F6-4EA6-87FB-61FECA59CE7A}" srcOrd="1" destOrd="0" presId="urn:microsoft.com/office/officeart/2005/8/layout/list1"/>
    <dgm:cxn modelId="{15644A5D-546D-4FC2-A221-6D99DF1EA63A}" type="presParOf" srcId="{D2BC66F9-25F2-49C8-8806-9C1C55274CE0}" destId="{2F7F62E0-914B-4D60-A922-A29068D93952}" srcOrd="1" destOrd="0" presId="urn:microsoft.com/office/officeart/2005/8/layout/list1"/>
    <dgm:cxn modelId="{30D69073-F176-4D0E-BEDA-ACC35E17209A}" type="presParOf" srcId="{D2BC66F9-25F2-49C8-8806-9C1C55274CE0}" destId="{982ECA80-6751-41F9-804F-D3FD44FC588C}" srcOrd="2" destOrd="0" presId="urn:microsoft.com/office/officeart/2005/8/layout/list1"/>
    <dgm:cxn modelId="{5679141D-766D-4846-BE20-3B1612A4F1FA}" type="presParOf" srcId="{D2BC66F9-25F2-49C8-8806-9C1C55274CE0}" destId="{B3FA364A-432C-49D6-8418-E746F02A3048}" srcOrd="3" destOrd="0" presId="urn:microsoft.com/office/officeart/2005/8/layout/list1"/>
    <dgm:cxn modelId="{FBDC39DF-9B97-4935-94D2-17DCBD6E3184}" type="presParOf" srcId="{D2BC66F9-25F2-49C8-8806-9C1C55274CE0}" destId="{49F0511D-54C0-454A-A9C8-FD2DD6A02892}" srcOrd="4" destOrd="0" presId="urn:microsoft.com/office/officeart/2005/8/layout/list1"/>
    <dgm:cxn modelId="{86322706-3CBC-433A-A53C-C150BE735F84}" type="presParOf" srcId="{49F0511D-54C0-454A-A9C8-FD2DD6A02892}" destId="{CA3ECA70-BB44-438A-A80B-71A1E32FB513}" srcOrd="0" destOrd="0" presId="urn:microsoft.com/office/officeart/2005/8/layout/list1"/>
    <dgm:cxn modelId="{9F213D58-9734-48E2-9488-CCC4D0458863}" type="presParOf" srcId="{49F0511D-54C0-454A-A9C8-FD2DD6A02892}" destId="{46B204B0-9A6C-4AD4-B256-7D261C45A729}" srcOrd="1" destOrd="0" presId="urn:microsoft.com/office/officeart/2005/8/layout/list1"/>
    <dgm:cxn modelId="{5B449AA3-369C-4595-8EDD-3A66FD1DA0EB}" type="presParOf" srcId="{D2BC66F9-25F2-49C8-8806-9C1C55274CE0}" destId="{81DEB8AF-9BF4-44ED-8D3B-64AC8EBBE998}" srcOrd="5" destOrd="0" presId="urn:microsoft.com/office/officeart/2005/8/layout/list1"/>
    <dgm:cxn modelId="{C60180CA-C0C4-4EA2-ADA1-93717BEB1298}" type="presParOf" srcId="{D2BC66F9-25F2-49C8-8806-9C1C55274CE0}" destId="{AA84D3BB-64D6-458C-B4EF-B90515B915A2}" srcOrd="6" destOrd="0" presId="urn:microsoft.com/office/officeart/2005/8/layout/list1"/>
    <dgm:cxn modelId="{B3F058DC-493F-4FEF-9F9E-8C31CEFC0E83}" type="presParOf" srcId="{D2BC66F9-25F2-49C8-8806-9C1C55274CE0}" destId="{D79109C3-8EEA-4D0B-BF39-8600DD401E53}" srcOrd="7" destOrd="0" presId="urn:microsoft.com/office/officeart/2005/8/layout/list1"/>
    <dgm:cxn modelId="{23BC9914-54AD-4C99-BAD0-B4DF8C4D0011}" type="presParOf" srcId="{D2BC66F9-25F2-49C8-8806-9C1C55274CE0}" destId="{D3063FE1-642A-4B4B-A87F-4D4ADE6457B8}" srcOrd="8" destOrd="0" presId="urn:microsoft.com/office/officeart/2005/8/layout/list1"/>
    <dgm:cxn modelId="{EE2E70C2-240A-47E3-9522-C1A2743E984D}" type="presParOf" srcId="{D3063FE1-642A-4B4B-A87F-4D4ADE6457B8}" destId="{4EF521F9-58A7-4D2B-933B-A32AC5A37F0B}" srcOrd="0" destOrd="0" presId="urn:microsoft.com/office/officeart/2005/8/layout/list1"/>
    <dgm:cxn modelId="{B76C1900-E338-4580-85C7-A9FC4F335C48}" type="presParOf" srcId="{D3063FE1-642A-4B4B-A87F-4D4ADE6457B8}" destId="{348D6558-F909-4670-BE8F-FE8F98CAC0C5}" srcOrd="1" destOrd="0" presId="urn:microsoft.com/office/officeart/2005/8/layout/list1"/>
    <dgm:cxn modelId="{2A54F764-4DE3-4C61-8931-37BC4EF0DD08}" type="presParOf" srcId="{D2BC66F9-25F2-49C8-8806-9C1C55274CE0}" destId="{C5B06AF2-D92D-40BC-A31F-9D128F470F8E}" srcOrd="9" destOrd="0" presId="urn:microsoft.com/office/officeart/2005/8/layout/list1"/>
    <dgm:cxn modelId="{E44DF7B3-92F8-4239-A366-0FA5BB3A2E81}" type="presParOf" srcId="{D2BC66F9-25F2-49C8-8806-9C1C55274CE0}" destId="{4C8E8400-5B43-45D1-88DB-1FEEA9B65A4A}" srcOrd="10" destOrd="0" presId="urn:microsoft.com/office/officeart/2005/8/layout/list1"/>
    <dgm:cxn modelId="{B77604BC-31DA-41CE-9E45-15FAB64546C1}" type="presParOf" srcId="{D2BC66F9-25F2-49C8-8806-9C1C55274CE0}" destId="{8B6CD4BF-B5FB-499B-8C83-9CA960D63E33}" srcOrd="11" destOrd="0" presId="urn:microsoft.com/office/officeart/2005/8/layout/list1"/>
    <dgm:cxn modelId="{A99BFD6E-2578-497D-B26F-670D33669448}" type="presParOf" srcId="{D2BC66F9-25F2-49C8-8806-9C1C55274CE0}" destId="{09BF2C3D-9E0D-49C6-9C15-3C2B461DA827}" srcOrd="12" destOrd="0" presId="urn:microsoft.com/office/officeart/2005/8/layout/list1"/>
    <dgm:cxn modelId="{F3C2C907-020A-49BD-B7B3-5396EC3CF453}" type="presParOf" srcId="{09BF2C3D-9E0D-49C6-9C15-3C2B461DA827}" destId="{72EC0A8C-0F53-4B9B-8F37-5A388FD89279}" srcOrd="0" destOrd="0" presId="urn:microsoft.com/office/officeart/2005/8/layout/list1"/>
    <dgm:cxn modelId="{E9F2E857-83D1-4119-8E08-1DDF0719235D}" type="presParOf" srcId="{09BF2C3D-9E0D-49C6-9C15-3C2B461DA827}" destId="{E8B643EC-3FE7-4AC0-AACF-97F43EE42421}" srcOrd="1" destOrd="0" presId="urn:microsoft.com/office/officeart/2005/8/layout/list1"/>
    <dgm:cxn modelId="{6FEB14A5-8D59-4588-AC4E-292E8F2665C1}" type="presParOf" srcId="{D2BC66F9-25F2-49C8-8806-9C1C55274CE0}" destId="{84274293-BFDC-409C-B6C5-36D961BA71F7}" srcOrd="13" destOrd="0" presId="urn:microsoft.com/office/officeart/2005/8/layout/list1"/>
    <dgm:cxn modelId="{836AD771-1B29-4CEC-930B-5062635AE148}" type="presParOf" srcId="{D2BC66F9-25F2-49C8-8806-9C1C55274CE0}" destId="{7D9435D4-3631-429B-AA97-471C0659D5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9FCF3-6157-4F7D-BED8-CD272994AE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7F0E31-5797-4CD4-9D0C-422541845B56}">
      <dgm:prSet phldrT="[文本]" custT="1"/>
      <dgm:spPr>
        <a:solidFill>
          <a:srgbClr val="36D5DD"/>
        </a:solidFill>
      </dgm:spPr>
      <dgm:t>
        <a:bodyPr/>
        <a:lstStyle/>
        <a:p>
          <a:r>
            <a:rPr lang="en-US" altLang="zh-CN" sz="1800" b="1" dirty="0"/>
            <a:t>Buffer</a:t>
          </a:r>
          <a:endParaRPr lang="zh-CN" altLang="en-US" sz="1300" b="1" dirty="0"/>
        </a:p>
      </dgm:t>
    </dgm:pt>
    <dgm:pt modelId="{CD009D19-0D03-4CA5-AACE-2EA00DD99EB5}" type="par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E499C725-6248-4299-802D-DCA1613BA8A9}" type="sib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F1B8905E-9436-4751-A4D2-5150B2DAA959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Channel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5207606-B41B-4737-80CE-F0CB14B8C541}" type="par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F4B89F21-08EC-4076-BD3F-0D27132DA573}" type="sib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9BE872D6-8334-4A25-8969-55819375140C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Selector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EABEF2A-CB60-468E-B37A-1B30907C820F}" type="par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E9DDF551-C0DB-43DD-B53A-7282C57EC7C4}" type="sib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54E3F9B3-49B6-40D1-8467-F8ACC0CC27A5}">
      <dgm:prSet phldrT="[文本]" custT="1"/>
      <dgm:spPr>
        <a:ln>
          <a:noFill/>
          <a:round/>
        </a:ln>
      </dgm:spPr>
      <dgm:t>
        <a:bodyPr/>
        <a:lstStyle/>
        <a:p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一个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Buffer</a:t>
          </a: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对象是固定数量的数据的容器。其作用是一个存储器，或者分段运输区，在这里数据可被存储并在之后用于检索</a:t>
          </a:r>
        </a:p>
      </dgm:t>
    </dgm:pt>
    <dgm:pt modelId="{CDD599CB-AF4A-451E-B24E-264B6BFBA9D3}" type="par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D0A3E2E-5BF9-4572-ADA4-D41E838B7FBE}" type="sib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F69B27B-FA28-4F2F-999F-D89BB93C4EAE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通道用于在字节缓冲区和位于通道另一边的实体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通常是一个文件或套接字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)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之间有效地传输数据</a:t>
          </a:r>
        </a:p>
      </dgm:t>
    </dgm:pt>
    <dgm:pt modelId="{CB188851-BC49-4F63-B6FA-CC0C267F9EAA}" type="par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42353948-F7D8-4FEE-B594-6EEC333521CF}" type="sib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B1617B7F-A993-4561-9AD0-44FA4708B052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选择器类管理着一个被注册的通道集合的信息和它们的就绪状态。通道是和选择器一起被注册的，并且使用选择器来更新通道的就绪状态</a:t>
          </a:r>
        </a:p>
      </dgm:t>
    </dgm:pt>
    <dgm:pt modelId="{94C3C9C0-74E2-44A5-ACCE-B8F163A1718F}" type="par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16C2EE10-E7C3-48B6-A833-1A52CBB04AF3}" type="sib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D2BC66F9-25F2-49C8-8806-9C1C55274CE0}" type="pres">
      <dgm:prSet presAssocID="{87B9FCF3-6157-4F7D-BED8-CD272994AEB3}" presName="linear" presStyleCnt="0">
        <dgm:presLayoutVars>
          <dgm:dir/>
          <dgm:animLvl val="lvl"/>
          <dgm:resizeHandles val="exact"/>
        </dgm:presLayoutVars>
      </dgm:prSet>
      <dgm:spPr/>
    </dgm:pt>
    <dgm:pt modelId="{BDBBA0D1-00A7-4738-B76A-37952CF433A0}" type="pres">
      <dgm:prSet presAssocID="{A87F0E31-5797-4CD4-9D0C-422541845B56}" presName="parentLin" presStyleCnt="0"/>
      <dgm:spPr/>
    </dgm:pt>
    <dgm:pt modelId="{1D62339F-E533-4B15-9458-7415A02E8C68}" type="pres">
      <dgm:prSet presAssocID="{A87F0E31-5797-4CD4-9D0C-422541845B56}" presName="parentLeftMargin" presStyleLbl="node1" presStyleIdx="0" presStyleCnt="3"/>
      <dgm:spPr/>
    </dgm:pt>
    <dgm:pt modelId="{A4F42A13-A9F6-4EA6-87FB-61FECA59CE7A}" type="pres">
      <dgm:prSet presAssocID="{A87F0E31-5797-4CD4-9D0C-422541845B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7F62E0-914B-4D60-A922-A29068D93952}" type="pres">
      <dgm:prSet presAssocID="{A87F0E31-5797-4CD4-9D0C-422541845B56}" presName="negativeSpace" presStyleCnt="0"/>
      <dgm:spPr/>
    </dgm:pt>
    <dgm:pt modelId="{982ECA80-6751-41F9-804F-D3FD44FC588C}" type="pres">
      <dgm:prSet presAssocID="{A87F0E31-5797-4CD4-9D0C-422541845B56}" presName="childText" presStyleLbl="conFgAcc1" presStyleIdx="0" presStyleCnt="3">
        <dgm:presLayoutVars>
          <dgm:bulletEnabled val="1"/>
        </dgm:presLayoutVars>
      </dgm:prSet>
      <dgm:spPr/>
    </dgm:pt>
    <dgm:pt modelId="{B3FA364A-432C-49D6-8418-E746F02A3048}" type="pres">
      <dgm:prSet presAssocID="{E499C725-6248-4299-802D-DCA1613BA8A9}" presName="spaceBetweenRectangles" presStyleCnt="0"/>
      <dgm:spPr/>
    </dgm:pt>
    <dgm:pt modelId="{49F0511D-54C0-454A-A9C8-FD2DD6A02892}" type="pres">
      <dgm:prSet presAssocID="{F1B8905E-9436-4751-A4D2-5150B2DAA959}" presName="parentLin" presStyleCnt="0"/>
      <dgm:spPr/>
    </dgm:pt>
    <dgm:pt modelId="{CA3ECA70-BB44-438A-A80B-71A1E32FB513}" type="pres">
      <dgm:prSet presAssocID="{F1B8905E-9436-4751-A4D2-5150B2DAA959}" presName="parentLeftMargin" presStyleLbl="node1" presStyleIdx="0" presStyleCnt="3"/>
      <dgm:spPr/>
    </dgm:pt>
    <dgm:pt modelId="{46B204B0-9A6C-4AD4-B256-7D261C45A729}" type="pres">
      <dgm:prSet presAssocID="{F1B8905E-9436-4751-A4D2-5150B2DAA959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264042" y="1175964"/>
          <a:ext cx="3696595" cy="501840"/>
        </a:xfrm>
        <a:prstGeom prst="roundRect">
          <a:avLst/>
        </a:prstGeom>
      </dgm:spPr>
    </dgm:pt>
    <dgm:pt modelId="{81DEB8AF-9BF4-44ED-8D3B-64AC8EBBE998}" type="pres">
      <dgm:prSet presAssocID="{F1B8905E-9436-4751-A4D2-5150B2DAA959}" presName="negativeSpace" presStyleCnt="0"/>
      <dgm:spPr/>
    </dgm:pt>
    <dgm:pt modelId="{AA84D3BB-64D6-458C-B4EF-B90515B915A2}" type="pres">
      <dgm:prSet presAssocID="{F1B8905E-9436-4751-A4D2-5150B2DAA959}" presName="childText" presStyleLbl="conFgAcc1" presStyleIdx="1" presStyleCnt="3">
        <dgm:presLayoutVars>
          <dgm:bulletEnabled val="1"/>
        </dgm:presLayoutVars>
      </dgm:prSet>
      <dgm:spPr/>
    </dgm:pt>
    <dgm:pt modelId="{D79109C3-8EEA-4D0B-BF39-8600DD401E53}" type="pres">
      <dgm:prSet presAssocID="{F4B89F21-08EC-4076-BD3F-0D27132DA573}" presName="spaceBetweenRectangles" presStyleCnt="0"/>
      <dgm:spPr/>
    </dgm:pt>
    <dgm:pt modelId="{D3063FE1-642A-4B4B-A87F-4D4ADE6457B8}" type="pres">
      <dgm:prSet presAssocID="{9BE872D6-8334-4A25-8969-55819375140C}" presName="parentLin" presStyleCnt="0"/>
      <dgm:spPr/>
    </dgm:pt>
    <dgm:pt modelId="{4EF521F9-58A7-4D2B-933B-A32AC5A37F0B}" type="pres">
      <dgm:prSet presAssocID="{9BE872D6-8334-4A25-8969-55819375140C}" presName="parentLeftMargin" presStyleLbl="node1" presStyleIdx="1" presStyleCnt="3"/>
      <dgm:spPr/>
    </dgm:pt>
    <dgm:pt modelId="{348D6558-F909-4670-BE8F-FE8F98CAC0C5}" type="pres">
      <dgm:prSet presAssocID="{9BE872D6-8334-4A25-8969-55819375140C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64042" y="2268384"/>
          <a:ext cx="3696595" cy="501840"/>
        </a:xfrm>
        <a:prstGeom prst="roundRect">
          <a:avLst/>
        </a:prstGeom>
      </dgm:spPr>
    </dgm:pt>
    <dgm:pt modelId="{C5B06AF2-D92D-40BC-A31F-9D128F470F8E}" type="pres">
      <dgm:prSet presAssocID="{9BE872D6-8334-4A25-8969-55819375140C}" presName="negativeSpace" presStyleCnt="0"/>
      <dgm:spPr/>
    </dgm:pt>
    <dgm:pt modelId="{4C8E8400-5B43-45D1-88DB-1FEEA9B65A4A}" type="pres">
      <dgm:prSet presAssocID="{9BE872D6-8334-4A25-8969-5581937514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C53E09-F4EF-48CE-B21B-5D6BAB4CD61F}" type="presOf" srcId="{9BE872D6-8334-4A25-8969-55819375140C}" destId="{348D6558-F909-4670-BE8F-FE8F98CAC0C5}" srcOrd="1" destOrd="0" presId="urn:microsoft.com/office/officeart/2005/8/layout/list1"/>
    <dgm:cxn modelId="{3BE20925-BB58-4E00-911B-7839FA2286BD}" type="presOf" srcId="{B1617B7F-A993-4561-9AD0-44FA4708B052}" destId="{4C8E8400-5B43-45D1-88DB-1FEEA9B65A4A}" srcOrd="0" destOrd="0" presId="urn:microsoft.com/office/officeart/2005/8/layout/list1"/>
    <dgm:cxn modelId="{CF5BCE25-FA04-42BA-9A77-ECE54A0FED4F}" type="presOf" srcId="{9BE872D6-8334-4A25-8969-55819375140C}" destId="{4EF521F9-58A7-4D2B-933B-A32AC5A37F0B}" srcOrd="0" destOrd="0" presId="urn:microsoft.com/office/officeart/2005/8/layout/list1"/>
    <dgm:cxn modelId="{9986EB5C-1F40-48A2-9356-DCA8EABC5690}" type="presOf" srcId="{A87F0E31-5797-4CD4-9D0C-422541845B56}" destId="{1D62339F-E533-4B15-9458-7415A02E8C68}" srcOrd="0" destOrd="0" presId="urn:microsoft.com/office/officeart/2005/8/layout/list1"/>
    <dgm:cxn modelId="{5A800F63-6A75-435B-914D-EBC0CEF26767}" type="presOf" srcId="{7F69B27B-FA28-4F2F-999F-D89BB93C4EAE}" destId="{AA84D3BB-64D6-458C-B4EF-B90515B915A2}" srcOrd="0" destOrd="0" presId="urn:microsoft.com/office/officeart/2005/8/layout/list1"/>
    <dgm:cxn modelId="{4597E543-AA80-4C3F-B984-4530F4ED6895}" srcId="{87B9FCF3-6157-4F7D-BED8-CD272994AEB3}" destId="{F1B8905E-9436-4751-A4D2-5150B2DAA959}" srcOrd="1" destOrd="0" parTransId="{35207606-B41B-4737-80CE-F0CB14B8C541}" sibTransId="{F4B89F21-08EC-4076-BD3F-0D27132DA573}"/>
    <dgm:cxn modelId="{81F4FB49-EFD8-431E-B367-88843621692C}" type="presOf" srcId="{F1B8905E-9436-4751-A4D2-5150B2DAA959}" destId="{CA3ECA70-BB44-438A-A80B-71A1E32FB513}" srcOrd="0" destOrd="0" presId="urn:microsoft.com/office/officeart/2005/8/layout/list1"/>
    <dgm:cxn modelId="{DC503474-7AD0-4754-86DD-E7C3D6739101}" srcId="{87B9FCF3-6157-4F7D-BED8-CD272994AEB3}" destId="{A87F0E31-5797-4CD4-9D0C-422541845B56}" srcOrd="0" destOrd="0" parTransId="{CD009D19-0D03-4CA5-AACE-2EA00DD99EB5}" sibTransId="{E499C725-6248-4299-802D-DCA1613BA8A9}"/>
    <dgm:cxn modelId="{3B049B55-652D-4259-9E48-F024685127A6}" srcId="{F1B8905E-9436-4751-A4D2-5150B2DAA959}" destId="{7F69B27B-FA28-4F2F-999F-D89BB93C4EAE}" srcOrd="0" destOrd="0" parTransId="{CB188851-BC49-4F63-B6FA-CC0C267F9EAA}" sibTransId="{42353948-F7D8-4FEE-B594-6EEC333521CF}"/>
    <dgm:cxn modelId="{0EC3E299-3CB5-4C45-93BA-44745391DBEC}" type="presOf" srcId="{A87F0E31-5797-4CD4-9D0C-422541845B56}" destId="{A4F42A13-A9F6-4EA6-87FB-61FECA59CE7A}" srcOrd="1" destOrd="0" presId="urn:microsoft.com/office/officeart/2005/8/layout/list1"/>
    <dgm:cxn modelId="{F92698A3-0246-46BB-99D4-8A92C007EDC2}" srcId="{A87F0E31-5797-4CD4-9D0C-422541845B56}" destId="{54E3F9B3-49B6-40D1-8467-F8ACC0CC27A5}" srcOrd="0" destOrd="0" parTransId="{CDD599CB-AF4A-451E-B24E-264B6BFBA9D3}" sibTransId="{7D0A3E2E-5BF9-4572-ADA4-D41E838B7FBE}"/>
    <dgm:cxn modelId="{AEF010C6-600D-4E41-B348-7267627D0DB7}" type="presOf" srcId="{54E3F9B3-49B6-40D1-8467-F8ACC0CC27A5}" destId="{982ECA80-6751-41F9-804F-D3FD44FC588C}" srcOrd="0" destOrd="0" presId="urn:microsoft.com/office/officeart/2005/8/layout/list1"/>
    <dgm:cxn modelId="{BE04EBD5-C111-40B9-8347-F240132D3C77}" srcId="{9BE872D6-8334-4A25-8969-55819375140C}" destId="{B1617B7F-A993-4561-9AD0-44FA4708B052}" srcOrd="0" destOrd="0" parTransId="{94C3C9C0-74E2-44A5-ACCE-B8F163A1718F}" sibTransId="{16C2EE10-E7C3-48B6-A833-1A52CBB04AF3}"/>
    <dgm:cxn modelId="{1B4C2BE3-D539-4C92-A680-AC6CF1BBF4FB}" type="presOf" srcId="{F1B8905E-9436-4751-A4D2-5150B2DAA959}" destId="{46B204B0-9A6C-4AD4-B256-7D261C45A729}" srcOrd="1" destOrd="0" presId="urn:microsoft.com/office/officeart/2005/8/layout/list1"/>
    <dgm:cxn modelId="{F1A3A1F8-8602-4D03-935C-2B79561B6712}" srcId="{87B9FCF3-6157-4F7D-BED8-CD272994AEB3}" destId="{9BE872D6-8334-4A25-8969-55819375140C}" srcOrd="2" destOrd="0" parTransId="{1EABEF2A-CB60-468E-B37A-1B30907C820F}" sibTransId="{E9DDF551-C0DB-43DD-B53A-7282C57EC7C4}"/>
    <dgm:cxn modelId="{7A910DF9-3AB5-4B57-875E-5DFA0D686B6A}" type="presOf" srcId="{87B9FCF3-6157-4F7D-BED8-CD272994AEB3}" destId="{D2BC66F9-25F2-49C8-8806-9C1C55274CE0}" srcOrd="0" destOrd="0" presId="urn:microsoft.com/office/officeart/2005/8/layout/list1"/>
    <dgm:cxn modelId="{CDFAB59C-1364-4C9B-91F7-CFB6A888CC78}" type="presParOf" srcId="{D2BC66F9-25F2-49C8-8806-9C1C55274CE0}" destId="{BDBBA0D1-00A7-4738-B76A-37952CF433A0}" srcOrd="0" destOrd="0" presId="urn:microsoft.com/office/officeart/2005/8/layout/list1"/>
    <dgm:cxn modelId="{E15ADBF9-DE8C-45A3-9359-979F40CC5322}" type="presParOf" srcId="{BDBBA0D1-00A7-4738-B76A-37952CF433A0}" destId="{1D62339F-E533-4B15-9458-7415A02E8C68}" srcOrd="0" destOrd="0" presId="urn:microsoft.com/office/officeart/2005/8/layout/list1"/>
    <dgm:cxn modelId="{42CDBB92-B1EB-497E-BEA9-B87C39EF44B6}" type="presParOf" srcId="{BDBBA0D1-00A7-4738-B76A-37952CF433A0}" destId="{A4F42A13-A9F6-4EA6-87FB-61FECA59CE7A}" srcOrd="1" destOrd="0" presId="urn:microsoft.com/office/officeart/2005/8/layout/list1"/>
    <dgm:cxn modelId="{15644A5D-546D-4FC2-A221-6D99DF1EA63A}" type="presParOf" srcId="{D2BC66F9-25F2-49C8-8806-9C1C55274CE0}" destId="{2F7F62E0-914B-4D60-A922-A29068D93952}" srcOrd="1" destOrd="0" presId="urn:microsoft.com/office/officeart/2005/8/layout/list1"/>
    <dgm:cxn modelId="{30D69073-F176-4D0E-BEDA-ACC35E17209A}" type="presParOf" srcId="{D2BC66F9-25F2-49C8-8806-9C1C55274CE0}" destId="{982ECA80-6751-41F9-804F-D3FD44FC588C}" srcOrd="2" destOrd="0" presId="urn:microsoft.com/office/officeart/2005/8/layout/list1"/>
    <dgm:cxn modelId="{5679141D-766D-4846-BE20-3B1612A4F1FA}" type="presParOf" srcId="{D2BC66F9-25F2-49C8-8806-9C1C55274CE0}" destId="{B3FA364A-432C-49D6-8418-E746F02A3048}" srcOrd="3" destOrd="0" presId="urn:microsoft.com/office/officeart/2005/8/layout/list1"/>
    <dgm:cxn modelId="{FBDC39DF-9B97-4935-94D2-17DCBD6E3184}" type="presParOf" srcId="{D2BC66F9-25F2-49C8-8806-9C1C55274CE0}" destId="{49F0511D-54C0-454A-A9C8-FD2DD6A02892}" srcOrd="4" destOrd="0" presId="urn:microsoft.com/office/officeart/2005/8/layout/list1"/>
    <dgm:cxn modelId="{86322706-3CBC-433A-A53C-C150BE735F84}" type="presParOf" srcId="{49F0511D-54C0-454A-A9C8-FD2DD6A02892}" destId="{CA3ECA70-BB44-438A-A80B-71A1E32FB513}" srcOrd="0" destOrd="0" presId="urn:microsoft.com/office/officeart/2005/8/layout/list1"/>
    <dgm:cxn modelId="{9F213D58-9734-48E2-9488-CCC4D0458863}" type="presParOf" srcId="{49F0511D-54C0-454A-A9C8-FD2DD6A02892}" destId="{46B204B0-9A6C-4AD4-B256-7D261C45A729}" srcOrd="1" destOrd="0" presId="urn:microsoft.com/office/officeart/2005/8/layout/list1"/>
    <dgm:cxn modelId="{5B449AA3-369C-4595-8EDD-3A66FD1DA0EB}" type="presParOf" srcId="{D2BC66F9-25F2-49C8-8806-9C1C55274CE0}" destId="{81DEB8AF-9BF4-44ED-8D3B-64AC8EBBE998}" srcOrd="5" destOrd="0" presId="urn:microsoft.com/office/officeart/2005/8/layout/list1"/>
    <dgm:cxn modelId="{C60180CA-C0C4-4EA2-ADA1-93717BEB1298}" type="presParOf" srcId="{D2BC66F9-25F2-49C8-8806-9C1C55274CE0}" destId="{AA84D3BB-64D6-458C-B4EF-B90515B915A2}" srcOrd="6" destOrd="0" presId="urn:microsoft.com/office/officeart/2005/8/layout/list1"/>
    <dgm:cxn modelId="{B3F058DC-493F-4FEF-9F9E-8C31CEFC0E83}" type="presParOf" srcId="{D2BC66F9-25F2-49C8-8806-9C1C55274CE0}" destId="{D79109C3-8EEA-4D0B-BF39-8600DD401E53}" srcOrd="7" destOrd="0" presId="urn:microsoft.com/office/officeart/2005/8/layout/list1"/>
    <dgm:cxn modelId="{23BC9914-54AD-4C99-BAD0-B4DF8C4D0011}" type="presParOf" srcId="{D2BC66F9-25F2-49C8-8806-9C1C55274CE0}" destId="{D3063FE1-642A-4B4B-A87F-4D4ADE6457B8}" srcOrd="8" destOrd="0" presId="urn:microsoft.com/office/officeart/2005/8/layout/list1"/>
    <dgm:cxn modelId="{EE2E70C2-240A-47E3-9522-C1A2743E984D}" type="presParOf" srcId="{D3063FE1-642A-4B4B-A87F-4D4ADE6457B8}" destId="{4EF521F9-58A7-4D2B-933B-A32AC5A37F0B}" srcOrd="0" destOrd="0" presId="urn:microsoft.com/office/officeart/2005/8/layout/list1"/>
    <dgm:cxn modelId="{B76C1900-E338-4580-85C7-A9FC4F335C48}" type="presParOf" srcId="{D3063FE1-642A-4B4B-A87F-4D4ADE6457B8}" destId="{348D6558-F909-4670-BE8F-FE8F98CAC0C5}" srcOrd="1" destOrd="0" presId="urn:microsoft.com/office/officeart/2005/8/layout/list1"/>
    <dgm:cxn modelId="{2A54F764-4DE3-4C61-8931-37BC4EF0DD08}" type="presParOf" srcId="{D2BC66F9-25F2-49C8-8806-9C1C55274CE0}" destId="{C5B06AF2-D92D-40BC-A31F-9D128F470F8E}" srcOrd="9" destOrd="0" presId="urn:microsoft.com/office/officeart/2005/8/layout/list1"/>
    <dgm:cxn modelId="{E44DF7B3-92F8-4239-A366-0FA5BB3A2E81}" type="presParOf" srcId="{D2BC66F9-25F2-49C8-8806-9C1C55274CE0}" destId="{4C8E8400-5B43-45D1-88DB-1FEEA9B65A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9FCF3-6157-4F7D-BED8-CD272994AE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7F0E31-5797-4CD4-9D0C-422541845B56}">
      <dgm:prSet phldrT="[文本]" custT="1"/>
      <dgm:spPr>
        <a:solidFill>
          <a:srgbClr val="36D5DD"/>
        </a:solidFill>
      </dgm:spPr>
      <dgm:t>
        <a:bodyPr/>
        <a:lstStyle/>
        <a:p>
          <a:r>
            <a:rPr lang="zh-CN" altLang="en-US" sz="1800" b="0" i="0" dirty="0"/>
            <a:t>容量</a:t>
          </a:r>
          <a:r>
            <a:rPr lang="en-US" sz="1800" b="0" i="0" dirty="0"/>
            <a:t>Capacity</a:t>
          </a:r>
          <a:endParaRPr lang="zh-CN" altLang="en-US" sz="1300" b="1" dirty="0"/>
        </a:p>
      </dgm:t>
    </dgm:pt>
    <dgm:pt modelId="{CD009D19-0D03-4CA5-AACE-2EA00DD99EB5}" type="par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E499C725-6248-4299-802D-DCA1613BA8A9}" type="sib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F1B8905E-9436-4751-A4D2-5150B2DAA959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上界</a:t>
          </a:r>
          <a:r>
            <a:rPr lang="en-US" sz="1800" b="0" i="0" kern="1200" dirty="0"/>
            <a:t>Limit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5207606-B41B-4737-80CE-F0CB14B8C541}" type="par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F4B89F21-08EC-4076-BD3F-0D27132DA573}" type="sibTrans" cxnId="{4597E543-AA80-4C3F-B984-4530F4ED6895}">
      <dgm:prSet/>
      <dgm:spPr/>
      <dgm:t>
        <a:bodyPr/>
        <a:lstStyle/>
        <a:p>
          <a:endParaRPr lang="zh-CN" altLang="en-US"/>
        </a:p>
      </dgm:t>
    </dgm:pt>
    <dgm:pt modelId="{9BE872D6-8334-4A25-8969-55819375140C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位置</a:t>
          </a:r>
          <a:r>
            <a:rPr lang="en-US" sz="1800" b="0" i="0" kern="1200" dirty="0"/>
            <a:t>Position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EABEF2A-CB60-468E-B37A-1B30907C820F}" type="par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E9DDF551-C0DB-43DD-B53A-7282C57EC7C4}" type="sibTrans" cxnId="{F1A3A1F8-8602-4D03-935C-2B79561B6712}">
      <dgm:prSet/>
      <dgm:spPr/>
      <dgm:t>
        <a:bodyPr/>
        <a:lstStyle/>
        <a:p>
          <a:endParaRPr lang="zh-CN" altLang="en-US"/>
        </a:p>
      </dgm:t>
    </dgm:pt>
    <dgm:pt modelId="{54E3F9B3-49B6-40D1-8467-F8ACC0CC27A5}">
      <dgm:prSet phldrT="[文本]" custT="1"/>
      <dgm:spPr>
        <a:ln>
          <a:noFill/>
          <a:round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缓冲区能够容纳的数据元素的最大数量。容量在缓冲区创建时被设定，并且永远不能被改变。</a:t>
          </a:r>
        </a:p>
      </dgm:t>
    </dgm:pt>
    <dgm:pt modelId="{CDD599CB-AF4A-451E-B24E-264B6BFBA9D3}" type="par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D0A3E2E-5BF9-4572-ADA4-D41E838B7FBE}" type="sib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F69B27B-FA28-4F2F-999F-D89BB93C4EAE}">
      <dgm:prSet phldrT="[文本]" custT="1"/>
      <dgm:spPr>
        <a:ln>
          <a:noFill/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缓冲区里的数据的总数，代表了当前缓冲区中一共有多少数据</a:t>
          </a:r>
        </a:p>
      </dgm:t>
    </dgm:pt>
    <dgm:pt modelId="{CB188851-BC49-4F63-B6FA-CC0C267F9EAA}" type="par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42353948-F7D8-4FEE-B594-6EEC333521CF}" type="sib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B1617B7F-A993-4561-9AD0-44FA4708B052}">
      <dgm:prSet phldrT="[文本]" custT="1"/>
      <dgm:spPr>
        <a:ln>
          <a:noFill/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下一个要被读或写的元素的位置。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Position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会自动由相应的 和 函数更新</a:t>
          </a:r>
        </a:p>
      </dgm:t>
    </dgm:pt>
    <dgm:pt modelId="{94C3C9C0-74E2-44A5-ACCE-B8F163A1718F}" type="par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16C2EE10-E7C3-48B6-A833-1A52CBB04AF3}" type="sib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D5D5B886-DEC3-43E8-B87E-C15994993327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23" tIns="0" rIns="139723" bIns="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标记</a:t>
          </a:r>
          <a:r>
            <a:rPr lang="en-US" sz="1800" b="0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Mark</a:t>
          </a:r>
          <a:endParaRPr lang="zh-CN" altLang="en-US" sz="1800" b="0" i="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BC70B57-2E8B-45ED-95DE-2A0D6F7AAD1D}" type="parTrans" cxnId="{C4411B3D-8C4C-4822-AADC-BD11C9138C4D}">
      <dgm:prSet/>
      <dgm:spPr/>
      <dgm:t>
        <a:bodyPr/>
        <a:lstStyle/>
        <a:p>
          <a:endParaRPr lang="zh-CN" altLang="en-US"/>
        </a:p>
      </dgm:t>
    </dgm:pt>
    <dgm:pt modelId="{C6E1C6EF-FD25-4BA4-B3FF-31A309EFB869}" type="sibTrans" cxnId="{C4411B3D-8C4C-4822-AADC-BD11C9138C4D}">
      <dgm:prSet/>
      <dgm:spPr/>
      <dgm:t>
        <a:bodyPr/>
        <a:lstStyle/>
        <a:p>
          <a:endParaRPr lang="zh-CN" altLang="en-US"/>
        </a:p>
      </dgm:t>
    </dgm:pt>
    <dgm:pt modelId="{21AAB6CE-FF35-4E14-BF05-53224E3EC215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一个备忘位置。用于记录上一次读写的位置</a:t>
          </a:r>
        </a:p>
      </dgm:t>
    </dgm:pt>
    <dgm:pt modelId="{56B018FF-33FF-4216-9D50-D6E6A711B07C}" type="parTrans" cxnId="{6B56A48C-B7BB-416C-9160-3964B5CD689E}">
      <dgm:prSet/>
      <dgm:spPr/>
      <dgm:t>
        <a:bodyPr/>
        <a:lstStyle/>
        <a:p>
          <a:endParaRPr lang="zh-CN" altLang="en-US"/>
        </a:p>
      </dgm:t>
    </dgm:pt>
    <dgm:pt modelId="{845F6F5D-822C-4AB1-A7CC-64624E02B799}" type="sibTrans" cxnId="{6B56A48C-B7BB-416C-9160-3964B5CD689E}">
      <dgm:prSet/>
      <dgm:spPr/>
      <dgm:t>
        <a:bodyPr/>
        <a:lstStyle/>
        <a:p>
          <a:endParaRPr lang="zh-CN" altLang="en-US"/>
        </a:p>
      </dgm:t>
    </dgm:pt>
    <dgm:pt modelId="{D2BC66F9-25F2-49C8-8806-9C1C55274CE0}" type="pres">
      <dgm:prSet presAssocID="{87B9FCF3-6157-4F7D-BED8-CD272994AEB3}" presName="linear" presStyleCnt="0">
        <dgm:presLayoutVars>
          <dgm:dir/>
          <dgm:animLvl val="lvl"/>
          <dgm:resizeHandles val="exact"/>
        </dgm:presLayoutVars>
      </dgm:prSet>
      <dgm:spPr/>
    </dgm:pt>
    <dgm:pt modelId="{BDBBA0D1-00A7-4738-B76A-37952CF433A0}" type="pres">
      <dgm:prSet presAssocID="{A87F0E31-5797-4CD4-9D0C-422541845B56}" presName="parentLin" presStyleCnt="0"/>
      <dgm:spPr/>
    </dgm:pt>
    <dgm:pt modelId="{1D62339F-E533-4B15-9458-7415A02E8C68}" type="pres">
      <dgm:prSet presAssocID="{A87F0E31-5797-4CD4-9D0C-422541845B56}" presName="parentLeftMargin" presStyleLbl="node1" presStyleIdx="0" presStyleCnt="4"/>
      <dgm:spPr/>
    </dgm:pt>
    <dgm:pt modelId="{A4F42A13-A9F6-4EA6-87FB-61FECA59CE7A}" type="pres">
      <dgm:prSet presAssocID="{A87F0E31-5797-4CD4-9D0C-422541845B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7F62E0-914B-4D60-A922-A29068D93952}" type="pres">
      <dgm:prSet presAssocID="{A87F0E31-5797-4CD4-9D0C-422541845B56}" presName="negativeSpace" presStyleCnt="0"/>
      <dgm:spPr/>
    </dgm:pt>
    <dgm:pt modelId="{982ECA80-6751-41F9-804F-D3FD44FC588C}" type="pres">
      <dgm:prSet presAssocID="{A87F0E31-5797-4CD4-9D0C-422541845B56}" presName="childText" presStyleLbl="conFgAcc1" presStyleIdx="0" presStyleCnt="4">
        <dgm:presLayoutVars>
          <dgm:bulletEnabled val="1"/>
        </dgm:presLayoutVars>
      </dgm:prSet>
      <dgm:spPr/>
    </dgm:pt>
    <dgm:pt modelId="{B3FA364A-432C-49D6-8418-E746F02A3048}" type="pres">
      <dgm:prSet presAssocID="{E499C725-6248-4299-802D-DCA1613BA8A9}" presName="spaceBetweenRectangles" presStyleCnt="0"/>
      <dgm:spPr/>
    </dgm:pt>
    <dgm:pt modelId="{49F0511D-54C0-454A-A9C8-FD2DD6A02892}" type="pres">
      <dgm:prSet presAssocID="{F1B8905E-9436-4751-A4D2-5150B2DAA959}" presName="parentLin" presStyleCnt="0"/>
      <dgm:spPr/>
    </dgm:pt>
    <dgm:pt modelId="{CA3ECA70-BB44-438A-A80B-71A1E32FB513}" type="pres">
      <dgm:prSet presAssocID="{F1B8905E-9436-4751-A4D2-5150B2DAA959}" presName="parentLeftMargin" presStyleLbl="node1" presStyleIdx="0" presStyleCnt="4"/>
      <dgm:spPr/>
    </dgm:pt>
    <dgm:pt modelId="{46B204B0-9A6C-4AD4-B256-7D261C45A729}" type="pres">
      <dgm:prSet presAssocID="{F1B8905E-9436-4751-A4D2-5150B2DAA959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264042" y="1175964"/>
          <a:ext cx="3696595" cy="501840"/>
        </a:xfrm>
        <a:prstGeom prst="roundRect">
          <a:avLst/>
        </a:prstGeom>
      </dgm:spPr>
    </dgm:pt>
    <dgm:pt modelId="{81DEB8AF-9BF4-44ED-8D3B-64AC8EBBE998}" type="pres">
      <dgm:prSet presAssocID="{F1B8905E-9436-4751-A4D2-5150B2DAA959}" presName="negativeSpace" presStyleCnt="0"/>
      <dgm:spPr/>
    </dgm:pt>
    <dgm:pt modelId="{AA84D3BB-64D6-458C-B4EF-B90515B915A2}" type="pres">
      <dgm:prSet presAssocID="{F1B8905E-9436-4751-A4D2-5150B2DAA959}" presName="childText" presStyleLbl="conFgAcc1" presStyleIdx="1" presStyleCnt="4">
        <dgm:presLayoutVars>
          <dgm:bulletEnabled val="1"/>
        </dgm:presLayoutVars>
      </dgm:prSet>
      <dgm:spPr/>
    </dgm:pt>
    <dgm:pt modelId="{D79109C3-8EEA-4D0B-BF39-8600DD401E53}" type="pres">
      <dgm:prSet presAssocID="{F4B89F21-08EC-4076-BD3F-0D27132DA573}" presName="spaceBetweenRectangles" presStyleCnt="0"/>
      <dgm:spPr/>
    </dgm:pt>
    <dgm:pt modelId="{D3063FE1-642A-4B4B-A87F-4D4ADE6457B8}" type="pres">
      <dgm:prSet presAssocID="{9BE872D6-8334-4A25-8969-55819375140C}" presName="parentLin" presStyleCnt="0"/>
      <dgm:spPr/>
    </dgm:pt>
    <dgm:pt modelId="{4EF521F9-58A7-4D2B-933B-A32AC5A37F0B}" type="pres">
      <dgm:prSet presAssocID="{9BE872D6-8334-4A25-8969-55819375140C}" presName="parentLeftMargin" presStyleLbl="node1" presStyleIdx="1" presStyleCnt="4"/>
      <dgm:spPr/>
    </dgm:pt>
    <dgm:pt modelId="{348D6558-F909-4670-BE8F-FE8F98CAC0C5}" type="pres">
      <dgm:prSet presAssocID="{9BE872D6-8334-4A25-8969-55819375140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64042" y="2268384"/>
          <a:ext cx="3696595" cy="501840"/>
        </a:xfrm>
        <a:prstGeom prst="roundRect">
          <a:avLst/>
        </a:prstGeom>
      </dgm:spPr>
    </dgm:pt>
    <dgm:pt modelId="{C5B06AF2-D92D-40BC-A31F-9D128F470F8E}" type="pres">
      <dgm:prSet presAssocID="{9BE872D6-8334-4A25-8969-55819375140C}" presName="negativeSpace" presStyleCnt="0"/>
      <dgm:spPr/>
    </dgm:pt>
    <dgm:pt modelId="{4C8E8400-5B43-45D1-88DB-1FEEA9B65A4A}" type="pres">
      <dgm:prSet presAssocID="{9BE872D6-8334-4A25-8969-55819375140C}" presName="childText" presStyleLbl="conFgAcc1" presStyleIdx="2" presStyleCnt="4">
        <dgm:presLayoutVars>
          <dgm:bulletEnabled val="1"/>
        </dgm:presLayoutVars>
      </dgm:prSet>
      <dgm:spPr/>
    </dgm:pt>
    <dgm:pt modelId="{297534A5-16E9-4123-A1C6-9ADB93ABF63A}" type="pres">
      <dgm:prSet presAssocID="{E9DDF551-C0DB-43DD-B53A-7282C57EC7C4}" presName="spaceBetweenRectangles" presStyleCnt="0"/>
      <dgm:spPr/>
    </dgm:pt>
    <dgm:pt modelId="{5EC5F863-4215-43E6-A146-E481CC6DEB21}" type="pres">
      <dgm:prSet presAssocID="{D5D5B886-DEC3-43E8-B87E-C15994993327}" presName="parentLin" presStyleCnt="0"/>
      <dgm:spPr/>
    </dgm:pt>
    <dgm:pt modelId="{5F02C8BB-7C1D-4531-8315-8B6DC113623C}" type="pres">
      <dgm:prSet presAssocID="{D5D5B886-DEC3-43E8-B87E-C15994993327}" presName="parentLeftMargin" presStyleLbl="node1" presStyleIdx="2" presStyleCnt="4"/>
      <dgm:spPr/>
    </dgm:pt>
    <dgm:pt modelId="{CB6AD983-364D-4E59-8846-B782E04DEB7A}" type="pres">
      <dgm:prSet presAssocID="{D5D5B886-DEC3-43E8-B87E-C15994993327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309634" y="3958632"/>
          <a:ext cx="4334881" cy="383760"/>
        </a:xfrm>
        <a:prstGeom prst="roundRect">
          <a:avLst/>
        </a:prstGeom>
      </dgm:spPr>
    </dgm:pt>
    <dgm:pt modelId="{8157A078-3FC6-4F9B-A07E-A61C573C0E16}" type="pres">
      <dgm:prSet presAssocID="{D5D5B886-DEC3-43E8-B87E-C15994993327}" presName="negativeSpace" presStyleCnt="0"/>
      <dgm:spPr/>
    </dgm:pt>
    <dgm:pt modelId="{E9D0EAF4-AE24-4D45-8189-4E74F1F18077}" type="pres">
      <dgm:prSet presAssocID="{D5D5B886-DEC3-43E8-B87E-C159949933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C53E09-F4EF-48CE-B21B-5D6BAB4CD61F}" type="presOf" srcId="{9BE872D6-8334-4A25-8969-55819375140C}" destId="{348D6558-F909-4670-BE8F-FE8F98CAC0C5}" srcOrd="1" destOrd="0" presId="urn:microsoft.com/office/officeart/2005/8/layout/list1"/>
    <dgm:cxn modelId="{3BE20925-BB58-4E00-911B-7839FA2286BD}" type="presOf" srcId="{B1617B7F-A993-4561-9AD0-44FA4708B052}" destId="{4C8E8400-5B43-45D1-88DB-1FEEA9B65A4A}" srcOrd="0" destOrd="0" presId="urn:microsoft.com/office/officeart/2005/8/layout/list1"/>
    <dgm:cxn modelId="{CF5BCE25-FA04-42BA-9A77-ECE54A0FED4F}" type="presOf" srcId="{9BE872D6-8334-4A25-8969-55819375140C}" destId="{4EF521F9-58A7-4D2B-933B-A32AC5A37F0B}" srcOrd="0" destOrd="0" presId="urn:microsoft.com/office/officeart/2005/8/layout/list1"/>
    <dgm:cxn modelId="{C4411B3D-8C4C-4822-AADC-BD11C9138C4D}" srcId="{87B9FCF3-6157-4F7D-BED8-CD272994AEB3}" destId="{D5D5B886-DEC3-43E8-B87E-C15994993327}" srcOrd="3" destOrd="0" parTransId="{5BC70B57-2E8B-45ED-95DE-2A0D6F7AAD1D}" sibTransId="{C6E1C6EF-FD25-4BA4-B3FF-31A309EFB869}"/>
    <dgm:cxn modelId="{9986EB5C-1F40-48A2-9356-DCA8EABC5690}" type="presOf" srcId="{A87F0E31-5797-4CD4-9D0C-422541845B56}" destId="{1D62339F-E533-4B15-9458-7415A02E8C68}" srcOrd="0" destOrd="0" presId="urn:microsoft.com/office/officeart/2005/8/layout/list1"/>
    <dgm:cxn modelId="{5A800F63-6A75-435B-914D-EBC0CEF26767}" type="presOf" srcId="{7F69B27B-FA28-4F2F-999F-D89BB93C4EAE}" destId="{AA84D3BB-64D6-458C-B4EF-B90515B915A2}" srcOrd="0" destOrd="0" presId="urn:microsoft.com/office/officeart/2005/8/layout/list1"/>
    <dgm:cxn modelId="{4597E543-AA80-4C3F-B984-4530F4ED6895}" srcId="{87B9FCF3-6157-4F7D-BED8-CD272994AEB3}" destId="{F1B8905E-9436-4751-A4D2-5150B2DAA959}" srcOrd="1" destOrd="0" parTransId="{35207606-B41B-4737-80CE-F0CB14B8C541}" sibTransId="{F4B89F21-08EC-4076-BD3F-0D27132DA573}"/>
    <dgm:cxn modelId="{81F4FB49-EFD8-431E-B367-88843621692C}" type="presOf" srcId="{F1B8905E-9436-4751-A4D2-5150B2DAA959}" destId="{CA3ECA70-BB44-438A-A80B-71A1E32FB513}" srcOrd="0" destOrd="0" presId="urn:microsoft.com/office/officeart/2005/8/layout/list1"/>
    <dgm:cxn modelId="{EA51D44B-6035-4D33-9737-6168D3E1C5B5}" type="presOf" srcId="{D5D5B886-DEC3-43E8-B87E-C15994993327}" destId="{CB6AD983-364D-4E59-8846-B782E04DEB7A}" srcOrd="1" destOrd="0" presId="urn:microsoft.com/office/officeart/2005/8/layout/list1"/>
    <dgm:cxn modelId="{DC503474-7AD0-4754-86DD-E7C3D6739101}" srcId="{87B9FCF3-6157-4F7D-BED8-CD272994AEB3}" destId="{A87F0E31-5797-4CD4-9D0C-422541845B56}" srcOrd="0" destOrd="0" parTransId="{CD009D19-0D03-4CA5-AACE-2EA00DD99EB5}" sibTransId="{E499C725-6248-4299-802D-DCA1613BA8A9}"/>
    <dgm:cxn modelId="{3B049B55-652D-4259-9E48-F024685127A6}" srcId="{F1B8905E-9436-4751-A4D2-5150B2DAA959}" destId="{7F69B27B-FA28-4F2F-999F-D89BB93C4EAE}" srcOrd="0" destOrd="0" parTransId="{CB188851-BC49-4F63-B6FA-CC0C267F9EAA}" sibTransId="{42353948-F7D8-4FEE-B594-6EEC333521CF}"/>
    <dgm:cxn modelId="{B6483B84-3CC5-49E1-8BAB-25283860FD7E}" type="presOf" srcId="{D5D5B886-DEC3-43E8-B87E-C15994993327}" destId="{5F02C8BB-7C1D-4531-8315-8B6DC113623C}" srcOrd="0" destOrd="0" presId="urn:microsoft.com/office/officeart/2005/8/layout/list1"/>
    <dgm:cxn modelId="{6B56A48C-B7BB-416C-9160-3964B5CD689E}" srcId="{D5D5B886-DEC3-43E8-B87E-C15994993327}" destId="{21AAB6CE-FF35-4E14-BF05-53224E3EC215}" srcOrd="0" destOrd="0" parTransId="{56B018FF-33FF-4216-9D50-D6E6A711B07C}" sibTransId="{845F6F5D-822C-4AB1-A7CC-64624E02B799}"/>
    <dgm:cxn modelId="{0EC3E299-3CB5-4C45-93BA-44745391DBEC}" type="presOf" srcId="{A87F0E31-5797-4CD4-9D0C-422541845B56}" destId="{A4F42A13-A9F6-4EA6-87FB-61FECA59CE7A}" srcOrd="1" destOrd="0" presId="urn:microsoft.com/office/officeart/2005/8/layout/list1"/>
    <dgm:cxn modelId="{F92698A3-0246-46BB-99D4-8A92C007EDC2}" srcId="{A87F0E31-5797-4CD4-9D0C-422541845B56}" destId="{54E3F9B3-49B6-40D1-8467-F8ACC0CC27A5}" srcOrd="0" destOrd="0" parTransId="{CDD599CB-AF4A-451E-B24E-264B6BFBA9D3}" sibTransId="{7D0A3E2E-5BF9-4572-ADA4-D41E838B7FBE}"/>
    <dgm:cxn modelId="{AEF010C6-600D-4E41-B348-7267627D0DB7}" type="presOf" srcId="{54E3F9B3-49B6-40D1-8467-F8ACC0CC27A5}" destId="{982ECA80-6751-41F9-804F-D3FD44FC588C}" srcOrd="0" destOrd="0" presId="urn:microsoft.com/office/officeart/2005/8/layout/list1"/>
    <dgm:cxn modelId="{BE04EBD5-C111-40B9-8347-F240132D3C77}" srcId="{9BE872D6-8334-4A25-8969-55819375140C}" destId="{B1617B7F-A993-4561-9AD0-44FA4708B052}" srcOrd="0" destOrd="0" parTransId="{94C3C9C0-74E2-44A5-ACCE-B8F163A1718F}" sibTransId="{16C2EE10-E7C3-48B6-A833-1A52CBB04AF3}"/>
    <dgm:cxn modelId="{1B4C2BE3-D539-4C92-A680-AC6CF1BBF4FB}" type="presOf" srcId="{F1B8905E-9436-4751-A4D2-5150B2DAA959}" destId="{46B204B0-9A6C-4AD4-B256-7D261C45A729}" srcOrd="1" destOrd="0" presId="urn:microsoft.com/office/officeart/2005/8/layout/list1"/>
    <dgm:cxn modelId="{38BF01F8-4EE2-4E73-BEA3-3D4FAD2776C4}" type="presOf" srcId="{21AAB6CE-FF35-4E14-BF05-53224E3EC215}" destId="{E9D0EAF4-AE24-4D45-8189-4E74F1F18077}" srcOrd="0" destOrd="0" presId="urn:microsoft.com/office/officeart/2005/8/layout/list1"/>
    <dgm:cxn modelId="{F1A3A1F8-8602-4D03-935C-2B79561B6712}" srcId="{87B9FCF3-6157-4F7D-BED8-CD272994AEB3}" destId="{9BE872D6-8334-4A25-8969-55819375140C}" srcOrd="2" destOrd="0" parTransId="{1EABEF2A-CB60-468E-B37A-1B30907C820F}" sibTransId="{E9DDF551-C0DB-43DD-B53A-7282C57EC7C4}"/>
    <dgm:cxn modelId="{7A910DF9-3AB5-4B57-875E-5DFA0D686B6A}" type="presOf" srcId="{87B9FCF3-6157-4F7D-BED8-CD272994AEB3}" destId="{D2BC66F9-25F2-49C8-8806-9C1C55274CE0}" srcOrd="0" destOrd="0" presId="urn:microsoft.com/office/officeart/2005/8/layout/list1"/>
    <dgm:cxn modelId="{CDFAB59C-1364-4C9B-91F7-CFB6A888CC78}" type="presParOf" srcId="{D2BC66F9-25F2-49C8-8806-9C1C55274CE0}" destId="{BDBBA0D1-00A7-4738-B76A-37952CF433A0}" srcOrd="0" destOrd="0" presId="urn:microsoft.com/office/officeart/2005/8/layout/list1"/>
    <dgm:cxn modelId="{E15ADBF9-DE8C-45A3-9359-979F40CC5322}" type="presParOf" srcId="{BDBBA0D1-00A7-4738-B76A-37952CF433A0}" destId="{1D62339F-E533-4B15-9458-7415A02E8C68}" srcOrd="0" destOrd="0" presId="urn:microsoft.com/office/officeart/2005/8/layout/list1"/>
    <dgm:cxn modelId="{42CDBB92-B1EB-497E-BEA9-B87C39EF44B6}" type="presParOf" srcId="{BDBBA0D1-00A7-4738-B76A-37952CF433A0}" destId="{A4F42A13-A9F6-4EA6-87FB-61FECA59CE7A}" srcOrd="1" destOrd="0" presId="urn:microsoft.com/office/officeart/2005/8/layout/list1"/>
    <dgm:cxn modelId="{15644A5D-546D-4FC2-A221-6D99DF1EA63A}" type="presParOf" srcId="{D2BC66F9-25F2-49C8-8806-9C1C55274CE0}" destId="{2F7F62E0-914B-4D60-A922-A29068D93952}" srcOrd="1" destOrd="0" presId="urn:microsoft.com/office/officeart/2005/8/layout/list1"/>
    <dgm:cxn modelId="{30D69073-F176-4D0E-BEDA-ACC35E17209A}" type="presParOf" srcId="{D2BC66F9-25F2-49C8-8806-9C1C55274CE0}" destId="{982ECA80-6751-41F9-804F-D3FD44FC588C}" srcOrd="2" destOrd="0" presId="urn:microsoft.com/office/officeart/2005/8/layout/list1"/>
    <dgm:cxn modelId="{5679141D-766D-4846-BE20-3B1612A4F1FA}" type="presParOf" srcId="{D2BC66F9-25F2-49C8-8806-9C1C55274CE0}" destId="{B3FA364A-432C-49D6-8418-E746F02A3048}" srcOrd="3" destOrd="0" presId="urn:microsoft.com/office/officeart/2005/8/layout/list1"/>
    <dgm:cxn modelId="{FBDC39DF-9B97-4935-94D2-17DCBD6E3184}" type="presParOf" srcId="{D2BC66F9-25F2-49C8-8806-9C1C55274CE0}" destId="{49F0511D-54C0-454A-A9C8-FD2DD6A02892}" srcOrd="4" destOrd="0" presId="urn:microsoft.com/office/officeart/2005/8/layout/list1"/>
    <dgm:cxn modelId="{86322706-3CBC-433A-A53C-C150BE735F84}" type="presParOf" srcId="{49F0511D-54C0-454A-A9C8-FD2DD6A02892}" destId="{CA3ECA70-BB44-438A-A80B-71A1E32FB513}" srcOrd="0" destOrd="0" presId="urn:microsoft.com/office/officeart/2005/8/layout/list1"/>
    <dgm:cxn modelId="{9F213D58-9734-48E2-9488-CCC4D0458863}" type="presParOf" srcId="{49F0511D-54C0-454A-A9C8-FD2DD6A02892}" destId="{46B204B0-9A6C-4AD4-B256-7D261C45A729}" srcOrd="1" destOrd="0" presId="urn:microsoft.com/office/officeart/2005/8/layout/list1"/>
    <dgm:cxn modelId="{5B449AA3-369C-4595-8EDD-3A66FD1DA0EB}" type="presParOf" srcId="{D2BC66F9-25F2-49C8-8806-9C1C55274CE0}" destId="{81DEB8AF-9BF4-44ED-8D3B-64AC8EBBE998}" srcOrd="5" destOrd="0" presId="urn:microsoft.com/office/officeart/2005/8/layout/list1"/>
    <dgm:cxn modelId="{C60180CA-C0C4-4EA2-ADA1-93717BEB1298}" type="presParOf" srcId="{D2BC66F9-25F2-49C8-8806-9C1C55274CE0}" destId="{AA84D3BB-64D6-458C-B4EF-B90515B915A2}" srcOrd="6" destOrd="0" presId="urn:microsoft.com/office/officeart/2005/8/layout/list1"/>
    <dgm:cxn modelId="{B3F058DC-493F-4FEF-9F9E-8C31CEFC0E83}" type="presParOf" srcId="{D2BC66F9-25F2-49C8-8806-9C1C55274CE0}" destId="{D79109C3-8EEA-4D0B-BF39-8600DD401E53}" srcOrd="7" destOrd="0" presId="urn:microsoft.com/office/officeart/2005/8/layout/list1"/>
    <dgm:cxn modelId="{23BC9914-54AD-4C99-BAD0-B4DF8C4D0011}" type="presParOf" srcId="{D2BC66F9-25F2-49C8-8806-9C1C55274CE0}" destId="{D3063FE1-642A-4B4B-A87F-4D4ADE6457B8}" srcOrd="8" destOrd="0" presId="urn:microsoft.com/office/officeart/2005/8/layout/list1"/>
    <dgm:cxn modelId="{EE2E70C2-240A-47E3-9522-C1A2743E984D}" type="presParOf" srcId="{D3063FE1-642A-4B4B-A87F-4D4ADE6457B8}" destId="{4EF521F9-58A7-4D2B-933B-A32AC5A37F0B}" srcOrd="0" destOrd="0" presId="urn:microsoft.com/office/officeart/2005/8/layout/list1"/>
    <dgm:cxn modelId="{B76C1900-E338-4580-85C7-A9FC4F335C48}" type="presParOf" srcId="{D3063FE1-642A-4B4B-A87F-4D4ADE6457B8}" destId="{348D6558-F909-4670-BE8F-FE8F98CAC0C5}" srcOrd="1" destOrd="0" presId="urn:microsoft.com/office/officeart/2005/8/layout/list1"/>
    <dgm:cxn modelId="{2A54F764-4DE3-4C61-8931-37BC4EF0DD08}" type="presParOf" srcId="{D2BC66F9-25F2-49C8-8806-9C1C55274CE0}" destId="{C5B06AF2-D92D-40BC-A31F-9D128F470F8E}" srcOrd="9" destOrd="0" presId="urn:microsoft.com/office/officeart/2005/8/layout/list1"/>
    <dgm:cxn modelId="{E44DF7B3-92F8-4239-A366-0FA5BB3A2E81}" type="presParOf" srcId="{D2BC66F9-25F2-49C8-8806-9C1C55274CE0}" destId="{4C8E8400-5B43-45D1-88DB-1FEEA9B65A4A}" srcOrd="10" destOrd="0" presId="urn:microsoft.com/office/officeart/2005/8/layout/list1"/>
    <dgm:cxn modelId="{2F5AA87E-88FF-4BC6-B970-3BE12E4DBD80}" type="presParOf" srcId="{D2BC66F9-25F2-49C8-8806-9C1C55274CE0}" destId="{297534A5-16E9-4123-A1C6-9ADB93ABF63A}" srcOrd="11" destOrd="0" presId="urn:microsoft.com/office/officeart/2005/8/layout/list1"/>
    <dgm:cxn modelId="{7392E4DA-5B69-4827-98E6-85B9EDB6785C}" type="presParOf" srcId="{D2BC66F9-25F2-49C8-8806-9C1C55274CE0}" destId="{5EC5F863-4215-43E6-A146-E481CC6DEB21}" srcOrd="12" destOrd="0" presId="urn:microsoft.com/office/officeart/2005/8/layout/list1"/>
    <dgm:cxn modelId="{86859F56-25E2-479C-A020-C7363A6076E0}" type="presParOf" srcId="{5EC5F863-4215-43E6-A146-E481CC6DEB21}" destId="{5F02C8BB-7C1D-4531-8315-8B6DC113623C}" srcOrd="0" destOrd="0" presId="urn:microsoft.com/office/officeart/2005/8/layout/list1"/>
    <dgm:cxn modelId="{91B4C086-201C-4705-BF9B-3FA4DD0C4B16}" type="presParOf" srcId="{5EC5F863-4215-43E6-A146-E481CC6DEB21}" destId="{CB6AD983-364D-4E59-8846-B782E04DEB7A}" srcOrd="1" destOrd="0" presId="urn:microsoft.com/office/officeart/2005/8/layout/list1"/>
    <dgm:cxn modelId="{49944F0D-765D-42D0-A6DA-47A2E7F3819A}" type="presParOf" srcId="{D2BC66F9-25F2-49C8-8806-9C1C55274CE0}" destId="{8157A078-3FC6-4F9B-A07E-A61C573C0E16}" srcOrd="13" destOrd="0" presId="urn:microsoft.com/office/officeart/2005/8/layout/list1"/>
    <dgm:cxn modelId="{20650BA0-BB70-4384-88D9-AC5001A7B7CA}" type="presParOf" srcId="{D2BC66F9-25F2-49C8-8806-9C1C55274CE0}" destId="{E9D0EAF4-AE24-4D45-8189-4E74F1F1807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9FCF3-6157-4F7D-BED8-CD272994AE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7F0E31-5797-4CD4-9D0C-422541845B56}">
      <dgm:prSet phldrT="[文本]" custT="1"/>
      <dgm:spPr>
        <a:solidFill>
          <a:srgbClr val="36D5DD"/>
        </a:solidFill>
      </dgm:spPr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lucida grande"/>
            </a:rPr>
            <a:t>Direct Buffer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CD009D19-0D03-4CA5-AACE-2EA00DD99EB5}" type="par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E499C725-6248-4299-802D-DCA1613BA8A9}" type="sibTrans" cxnId="{DC503474-7AD0-4754-86DD-E7C3D6739101}">
      <dgm:prSet/>
      <dgm:spPr/>
      <dgm:t>
        <a:bodyPr/>
        <a:lstStyle/>
        <a:p>
          <a:endParaRPr lang="zh-CN" altLang="en-US"/>
        </a:p>
      </dgm:t>
    </dgm:pt>
    <dgm:pt modelId="{54E3F9B3-49B6-40D1-8467-F8ACC0CC27A5}">
      <dgm:prSet phldrT="[文本]" custT="1"/>
      <dgm:spPr>
        <a:ln>
          <a:noFill/>
          <a:round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所分配的内存不在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不受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的管理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但是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Java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对象是由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管理的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因此当发生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对象被回收时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也会被释放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)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。</a:t>
          </a:r>
        </a:p>
      </dgm:t>
    </dgm:pt>
    <dgm:pt modelId="{CDD599CB-AF4A-451E-B24E-264B6BFBA9D3}" type="par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D0A3E2E-5BF9-4572-ADA4-D41E838B7FBE}" type="sibTrans" cxnId="{F92698A3-0246-46BB-99D4-8A92C007EDC2}">
      <dgm:prSet/>
      <dgm:spPr/>
      <dgm:t>
        <a:bodyPr/>
        <a:lstStyle/>
        <a:p>
          <a:endParaRPr lang="zh-CN" altLang="en-US"/>
        </a:p>
      </dgm:t>
    </dgm:pt>
    <dgm:pt modelId="{7F69B27B-FA28-4F2F-999F-D89BB93C4EAE}">
      <dgm:prSet phldrT="[文本]" custT="1"/>
      <dgm:spPr>
        <a:ln>
          <a:noFill/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堆上分配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对应用程序的内存占用的影响就不那么明显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实际上还是占用了这么多内存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但是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不好统计到非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管理的内存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.).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gm:t>
    </dgm:pt>
    <dgm:pt modelId="{CB188851-BC49-4F63-B6FA-CC0C267F9EAA}" type="par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42353948-F7D8-4FEE-B594-6EEC333521CF}" type="sibTrans" cxnId="{3B049B55-652D-4259-9E48-F024685127A6}">
      <dgm:prSet/>
      <dgm:spPr/>
      <dgm:t>
        <a:bodyPr/>
        <a:lstStyle/>
        <a:p>
          <a:endParaRPr lang="zh-CN" altLang="en-US"/>
        </a:p>
      </dgm:t>
    </dgm:pt>
    <dgm:pt modelId="{B1617B7F-A993-4561-9AD0-44FA4708B052}">
      <dgm:prSet phldrT="[文本]" custT="1"/>
      <dgm:spPr>
        <a:ln>
          <a:noFill/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申请和释放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的开销比较大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因此正确的使用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的方式是在初始化时申请一个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然后不断复用此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在程序结束后才释放此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buffer.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标记</a:t>
          </a:r>
          <a:r>
            <a:rPr 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Mar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gm:t>
    </dgm:pt>
    <dgm:pt modelId="{94C3C9C0-74E2-44A5-ACCE-B8F163A1718F}" type="par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16C2EE10-E7C3-48B6-A833-1A52CBB04AF3}" type="sibTrans" cxnId="{BE04EBD5-C111-40B9-8347-F240132D3C77}">
      <dgm:prSet/>
      <dgm:spPr/>
      <dgm:t>
        <a:bodyPr/>
        <a:lstStyle/>
        <a:p>
          <a:endParaRPr lang="zh-CN" altLang="en-US"/>
        </a:p>
      </dgm:t>
    </dgm:pt>
    <dgm:pt modelId="{21AAB6CE-FF35-4E14-BF05-53224E3EC215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使用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当进行一些底层的系统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IO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效率会比较高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因为此时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不需要拷贝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中的内存到中间临时缓冲区中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gm:t>
    </dgm:pt>
    <dgm:pt modelId="{56B018FF-33FF-4216-9D50-D6E6A711B07C}" type="parTrans" cxnId="{6B56A48C-B7BB-416C-9160-3964B5CD689E}">
      <dgm:prSet/>
      <dgm:spPr/>
      <dgm:t>
        <a:bodyPr/>
        <a:lstStyle/>
        <a:p>
          <a:endParaRPr lang="zh-CN" altLang="en-US"/>
        </a:p>
      </dgm:t>
    </dgm:pt>
    <dgm:pt modelId="{845F6F5D-822C-4AB1-A7CC-64624E02B799}" type="sibTrans" cxnId="{6B56A48C-B7BB-416C-9160-3964B5CD689E}">
      <dgm:prSet/>
      <dgm:spPr/>
      <dgm:t>
        <a:bodyPr/>
        <a:lstStyle/>
        <a:p>
          <a:endParaRPr lang="zh-CN" altLang="en-US"/>
        </a:p>
      </dgm:t>
    </dgm:pt>
    <dgm:pt modelId="{438BE7E3-FB23-45A8-999E-5A682C2B6DF2}">
      <dgm:prSet phldrT="[文本]" custT="1"/>
      <dgm:spPr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97213" tIns="0" rIns="297213" bIns="0" numCol="1" spcCol="1270" anchor="ctr" anchorCtr="0"/>
        <a:lstStyle/>
        <a:p>
          <a:r>
            <a:rPr lang="en-US" altLang="zh-CN" sz="2000" b="1" kern="1200" dirty="0">
              <a:solidFill>
                <a:prstClr val="white"/>
              </a:solidFill>
              <a:latin typeface="lucida grande"/>
              <a:ea typeface="等线" panose="02010600030101010101" pitchFamily="2" charset="-122"/>
              <a:cs typeface="+mn-cs"/>
            </a:rPr>
            <a:t>Non-Direct</a:t>
          </a:r>
          <a:r>
            <a:rPr lang="en-US" altLang="zh-CN" sz="1600" b="1" kern="1200" dirty="0">
              <a:solidFill>
                <a:srgbClr val="1A1A1A"/>
              </a:solidFill>
              <a:latin typeface="lucida grande"/>
            </a:rPr>
            <a:t> </a:t>
          </a:r>
          <a:r>
            <a:rPr lang="en-US" altLang="zh-CN" sz="2000" b="1" kern="1200" dirty="0">
              <a:solidFill>
                <a:prstClr val="white"/>
              </a:solidFill>
              <a:latin typeface="lucida grande"/>
              <a:ea typeface="等线" panose="02010600030101010101" pitchFamily="2" charset="-122"/>
              <a:cs typeface="+mn-cs"/>
            </a:rPr>
            <a:t>Buffer</a:t>
          </a:r>
          <a:endParaRPr lang="zh-CN" altLang="en-US" sz="2000" b="1" kern="1200" dirty="0">
            <a:solidFill>
              <a:prstClr val="white"/>
            </a:solidFill>
            <a:latin typeface="lucida grande"/>
            <a:ea typeface="等线" panose="02010600030101010101" pitchFamily="2" charset="-122"/>
            <a:cs typeface="+mn-cs"/>
          </a:endParaRPr>
        </a:p>
      </dgm:t>
    </dgm:pt>
    <dgm:pt modelId="{BBFDD3E7-1CB5-43AD-9F47-2772E928159C}" type="parTrans" cxnId="{BFA4A16F-467D-44DF-BCF0-CBDBEDEE7183}">
      <dgm:prSet/>
      <dgm:spPr/>
      <dgm:t>
        <a:bodyPr/>
        <a:lstStyle/>
        <a:p>
          <a:endParaRPr lang="zh-CN" altLang="en-US"/>
        </a:p>
      </dgm:t>
    </dgm:pt>
    <dgm:pt modelId="{10429005-58E7-4D3C-BAB1-2F7FC36D8155}" type="sibTrans" cxnId="{BFA4A16F-467D-44DF-BCF0-CBDBEDEE7183}">
      <dgm:prSet/>
      <dgm:spPr/>
      <dgm:t>
        <a:bodyPr/>
        <a:lstStyle/>
        <a:p>
          <a:endParaRPr lang="zh-CN" altLang="en-US"/>
        </a:p>
      </dgm:t>
    </dgm:pt>
    <dgm:pt modelId="{C794DC9E-1E2B-49B8-BB62-5B4F1353E795}">
      <dgm:prSet phldrT="[文本]" custT="1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直接在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堆上进行内存的分配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本质上是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byte[]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数组的封装</a:t>
          </a:r>
          <a:r>
            <a:rPr lang="en-US" altLang="zh-CN" sz="1600" kern="1200" dirty="0">
              <a:solidFill>
                <a:srgbClr val="1A1A1A"/>
              </a:solidFill>
              <a:latin typeface="lucida grande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gm:t>
    </dgm:pt>
    <dgm:pt modelId="{729501FC-4A2D-4543-9956-5FFD01B0483A}" type="parTrans" cxnId="{EFBF81A1-A57E-41DD-A124-7DA3730CFE7E}">
      <dgm:prSet/>
      <dgm:spPr/>
      <dgm:t>
        <a:bodyPr/>
        <a:lstStyle/>
        <a:p>
          <a:endParaRPr lang="zh-CN" altLang="en-US"/>
        </a:p>
      </dgm:t>
    </dgm:pt>
    <dgm:pt modelId="{3F05B87C-67DE-4FA8-9609-E6E851B3C68C}" type="sibTrans" cxnId="{EFBF81A1-A57E-41DD-A124-7DA3730CFE7E}">
      <dgm:prSet/>
      <dgm:spPr/>
      <dgm:t>
        <a:bodyPr/>
        <a:lstStyle/>
        <a:p>
          <a:endParaRPr lang="zh-CN" altLang="en-US"/>
        </a:p>
      </dgm:t>
    </dgm:pt>
    <dgm:pt modelId="{3DE64F00-A4AA-4269-A633-AF98EBA29ABB}">
      <dgm:prSet phldrT="[文本]" custT="1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Non-Direct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因此当进行操作系统底层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IO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操作中时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会将此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的内存复制到中间临时缓冲区中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Non-Direct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的效率就较低</a:t>
          </a:r>
          <a:r>
            <a:rPr lang="en-US" altLang="zh-CN" sz="1600" kern="1200" dirty="0">
              <a:solidFill>
                <a:srgbClr val="1A1A1A"/>
              </a:solidFill>
              <a:latin typeface="lucida grande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gm:t>
    </dgm:pt>
    <dgm:pt modelId="{A8B08049-0756-46D1-BFCF-1E8792284D7A}" type="parTrans" cxnId="{D9964478-0380-43E5-89FD-197D88DA29EC}">
      <dgm:prSet/>
      <dgm:spPr/>
      <dgm:t>
        <a:bodyPr/>
        <a:lstStyle/>
        <a:p>
          <a:endParaRPr lang="zh-CN" altLang="en-US"/>
        </a:p>
      </dgm:t>
    </dgm:pt>
    <dgm:pt modelId="{A9612F9B-E85A-4E8B-9308-70425DA06021}" type="sibTrans" cxnId="{D9964478-0380-43E5-89FD-197D88DA29EC}">
      <dgm:prSet/>
      <dgm:spPr/>
      <dgm:t>
        <a:bodyPr/>
        <a:lstStyle/>
        <a:p>
          <a:endParaRPr lang="zh-CN" altLang="en-US"/>
        </a:p>
      </dgm:t>
    </dgm:pt>
    <dgm:pt modelId="{D2BC66F9-25F2-49C8-8806-9C1C55274CE0}" type="pres">
      <dgm:prSet presAssocID="{87B9FCF3-6157-4F7D-BED8-CD272994AEB3}" presName="linear" presStyleCnt="0">
        <dgm:presLayoutVars>
          <dgm:dir/>
          <dgm:animLvl val="lvl"/>
          <dgm:resizeHandles val="exact"/>
        </dgm:presLayoutVars>
      </dgm:prSet>
      <dgm:spPr/>
    </dgm:pt>
    <dgm:pt modelId="{BDBBA0D1-00A7-4738-B76A-37952CF433A0}" type="pres">
      <dgm:prSet presAssocID="{A87F0E31-5797-4CD4-9D0C-422541845B56}" presName="parentLin" presStyleCnt="0"/>
      <dgm:spPr/>
    </dgm:pt>
    <dgm:pt modelId="{1D62339F-E533-4B15-9458-7415A02E8C68}" type="pres">
      <dgm:prSet presAssocID="{A87F0E31-5797-4CD4-9D0C-422541845B56}" presName="parentLeftMargin" presStyleLbl="node1" presStyleIdx="0" presStyleCnt="2"/>
      <dgm:spPr/>
    </dgm:pt>
    <dgm:pt modelId="{A4F42A13-A9F6-4EA6-87FB-61FECA59CE7A}" type="pres">
      <dgm:prSet presAssocID="{A87F0E31-5797-4CD4-9D0C-422541845B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F62E0-914B-4D60-A922-A29068D93952}" type="pres">
      <dgm:prSet presAssocID="{A87F0E31-5797-4CD4-9D0C-422541845B56}" presName="negativeSpace" presStyleCnt="0"/>
      <dgm:spPr/>
    </dgm:pt>
    <dgm:pt modelId="{982ECA80-6751-41F9-804F-D3FD44FC588C}" type="pres">
      <dgm:prSet presAssocID="{A87F0E31-5797-4CD4-9D0C-422541845B56}" presName="childText" presStyleLbl="conFgAcc1" presStyleIdx="0" presStyleCnt="2">
        <dgm:presLayoutVars>
          <dgm:bulletEnabled val="1"/>
        </dgm:presLayoutVars>
      </dgm:prSet>
      <dgm:spPr/>
    </dgm:pt>
    <dgm:pt modelId="{6BD40E0D-5907-4365-87B5-DCAF6D389604}" type="pres">
      <dgm:prSet presAssocID="{E499C725-6248-4299-802D-DCA1613BA8A9}" presName="spaceBetweenRectangles" presStyleCnt="0"/>
      <dgm:spPr/>
    </dgm:pt>
    <dgm:pt modelId="{E65FE60C-E914-4420-A010-6D219E50B462}" type="pres">
      <dgm:prSet presAssocID="{438BE7E3-FB23-45A8-999E-5A682C2B6DF2}" presName="parentLin" presStyleCnt="0"/>
      <dgm:spPr/>
    </dgm:pt>
    <dgm:pt modelId="{4853336B-5B24-4AF4-A36E-BB42A0FB43B5}" type="pres">
      <dgm:prSet presAssocID="{438BE7E3-FB23-45A8-999E-5A682C2B6DF2}" presName="parentLeftMargin" presStyleLbl="node1" presStyleIdx="0" presStyleCnt="2"/>
      <dgm:spPr/>
    </dgm:pt>
    <dgm:pt modelId="{04D5745A-95E6-4701-A6D3-9BA87C4ED4D1}" type="pres">
      <dgm:prSet presAssocID="{438BE7E3-FB23-45A8-999E-5A682C2B6DF2}" presName="parentText" presStyleLbl="node1" presStyleIdx="1" presStyleCnt="2">
        <dgm:presLayoutVars>
          <dgm:chMax val="0"/>
          <dgm:bulletEnabled val="1"/>
        </dgm:presLayoutVars>
      </dgm:prSet>
      <dgm:spPr>
        <a:xfrm>
          <a:off x="561662" y="3405434"/>
          <a:ext cx="7863273" cy="501840"/>
        </a:xfrm>
        <a:prstGeom prst="roundRect">
          <a:avLst/>
        </a:prstGeom>
      </dgm:spPr>
    </dgm:pt>
    <dgm:pt modelId="{C8AF289A-5DFF-4CCD-8F94-E8671096060E}" type="pres">
      <dgm:prSet presAssocID="{438BE7E3-FB23-45A8-999E-5A682C2B6DF2}" presName="negativeSpace" presStyleCnt="0"/>
      <dgm:spPr/>
    </dgm:pt>
    <dgm:pt modelId="{EB122A49-F12F-4411-BB26-72A6B1CFD5C8}" type="pres">
      <dgm:prSet presAssocID="{438BE7E3-FB23-45A8-999E-5A682C2B6DF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86EB5C-1F40-48A2-9356-DCA8EABC5690}" type="presOf" srcId="{A87F0E31-5797-4CD4-9D0C-422541845B56}" destId="{1D62339F-E533-4B15-9458-7415A02E8C68}" srcOrd="0" destOrd="0" presId="urn:microsoft.com/office/officeart/2005/8/layout/list1"/>
    <dgm:cxn modelId="{FAEACE4B-2A5F-47C7-8ECF-74CCC856A580}" type="presOf" srcId="{7F69B27B-FA28-4F2F-999F-D89BB93C4EAE}" destId="{982ECA80-6751-41F9-804F-D3FD44FC588C}" srcOrd="0" destOrd="1" presId="urn:microsoft.com/office/officeart/2005/8/layout/list1"/>
    <dgm:cxn modelId="{BFA4A16F-467D-44DF-BCF0-CBDBEDEE7183}" srcId="{87B9FCF3-6157-4F7D-BED8-CD272994AEB3}" destId="{438BE7E3-FB23-45A8-999E-5A682C2B6DF2}" srcOrd="1" destOrd="0" parTransId="{BBFDD3E7-1CB5-43AD-9F47-2772E928159C}" sibTransId="{10429005-58E7-4D3C-BAB1-2F7FC36D8155}"/>
    <dgm:cxn modelId="{DC503474-7AD0-4754-86DD-E7C3D6739101}" srcId="{87B9FCF3-6157-4F7D-BED8-CD272994AEB3}" destId="{A87F0E31-5797-4CD4-9D0C-422541845B56}" srcOrd="0" destOrd="0" parTransId="{CD009D19-0D03-4CA5-AACE-2EA00DD99EB5}" sibTransId="{E499C725-6248-4299-802D-DCA1613BA8A9}"/>
    <dgm:cxn modelId="{3B049B55-652D-4259-9E48-F024685127A6}" srcId="{A87F0E31-5797-4CD4-9D0C-422541845B56}" destId="{7F69B27B-FA28-4F2F-999F-D89BB93C4EAE}" srcOrd="1" destOrd="0" parTransId="{CB188851-BC49-4F63-B6FA-CC0C267F9EAA}" sibTransId="{42353948-F7D8-4FEE-B594-6EEC333521CF}"/>
    <dgm:cxn modelId="{D9964478-0380-43E5-89FD-197D88DA29EC}" srcId="{438BE7E3-FB23-45A8-999E-5A682C2B6DF2}" destId="{3DE64F00-A4AA-4269-A633-AF98EBA29ABB}" srcOrd="1" destOrd="0" parTransId="{A8B08049-0756-46D1-BFCF-1E8792284D7A}" sibTransId="{A9612F9B-E85A-4E8B-9308-70425DA06021}"/>
    <dgm:cxn modelId="{FD259159-F7CA-444F-8187-FC72A5D52CDA}" type="presOf" srcId="{21AAB6CE-FF35-4E14-BF05-53224E3EC215}" destId="{982ECA80-6751-41F9-804F-D3FD44FC588C}" srcOrd="0" destOrd="3" presId="urn:microsoft.com/office/officeart/2005/8/layout/list1"/>
    <dgm:cxn modelId="{6B56A48C-B7BB-416C-9160-3964B5CD689E}" srcId="{A87F0E31-5797-4CD4-9D0C-422541845B56}" destId="{21AAB6CE-FF35-4E14-BF05-53224E3EC215}" srcOrd="3" destOrd="0" parTransId="{56B018FF-33FF-4216-9D50-D6E6A711B07C}" sibTransId="{845F6F5D-822C-4AB1-A7CC-64624E02B799}"/>
    <dgm:cxn modelId="{0EC3E299-3CB5-4C45-93BA-44745391DBEC}" type="presOf" srcId="{A87F0E31-5797-4CD4-9D0C-422541845B56}" destId="{A4F42A13-A9F6-4EA6-87FB-61FECA59CE7A}" srcOrd="1" destOrd="0" presId="urn:microsoft.com/office/officeart/2005/8/layout/list1"/>
    <dgm:cxn modelId="{EFBF81A1-A57E-41DD-A124-7DA3730CFE7E}" srcId="{438BE7E3-FB23-45A8-999E-5A682C2B6DF2}" destId="{C794DC9E-1E2B-49B8-BB62-5B4F1353E795}" srcOrd="0" destOrd="0" parTransId="{729501FC-4A2D-4543-9956-5FFD01B0483A}" sibTransId="{3F05B87C-67DE-4FA8-9609-E6E851B3C68C}"/>
    <dgm:cxn modelId="{F92698A3-0246-46BB-99D4-8A92C007EDC2}" srcId="{A87F0E31-5797-4CD4-9D0C-422541845B56}" destId="{54E3F9B3-49B6-40D1-8467-F8ACC0CC27A5}" srcOrd="0" destOrd="0" parTransId="{CDD599CB-AF4A-451E-B24E-264B6BFBA9D3}" sibTransId="{7D0A3E2E-5BF9-4572-ADA4-D41E838B7FBE}"/>
    <dgm:cxn modelId="{094F8BAE-27B8-48C9-B242-0298418E0FF8}" type="presOf" srcId="{C794DC9E-1E2B-49B8-BB62-5B4F1353E795}" destId="{EB122A49-F12F-4411-BB26-72A6B1CFD5C8}" srcOrd="0" destOrd="0" presId="urn:microsoft.com/office/officeart/2005/8/layout/list1"/>
    <dgm:cxn modelId="{D55C88B0-641C-4A9E-BED8-74F76A316B6D}" type="presOf" srcId="{3DE64F00-A4AA-4269-A633-AF98EBA29ABB}" destId="{EB122A49-F12F-4411-BB26-72A6B1CFD5C8}" srcOrd="0" destOrd="1" presId="urn:microsoft.com/office/officeart/2005/8/layout/list1"/>
    <dgm:cxn modelId="{87D513B3-B4CA-4F31-957F-A21B16BD9F58}" type="presOf" srcId="{438BE7E3-FB23-45A8-999E-5A682C2B6DF2}" destId="{04D5745A-95E6-4701-A6D3-9BA87C4ED4D1}" srcOrd="1" destOrd="0" presId="urn:microsoft.com/office/officeart/2005/8/layout/list1"/>
    <dgm:cxn modelId="{AEF010C6-600D-4E41-B348-7267627D0DB7}" type="presOf" srcId="{54E3F9B3-49B6-40D1-8467-F8ACC0CC27A5}" destId="{982ECA80-6751-41F9-804F-D3FD44FC588C}" srcOrd="0" destOrd="0" presId="urn:microsoft.com/office/officeart/2005/8/layout/list1"/>
    <dgm:cxn modelId="{5ADB9EC9-A361-49ED-A724-0EE15D532BE1}" type="presOf" srcId="{B1617B7F-A993-4561-9AD0-44FA4708B052}" destId="{982ECA80-6751-41F9-804F-D3FD44FC588C}" srcOrd="0" destOrd="2" presId="urn:microsoft.com/office/officeart/2005/8/layout/list1"/>
    <dgm:cxn modelId="{BE04EBD5-C111-40B9-8347-F240132D3C77}" srcId="{A87F0E31-5797-4CD4-9D0C-422541845B56}" destId="{B1617B7F-A993-4561-9AD0-44FA4708B052}" srcOrd="2" destOrd="0" parTransId="{94C3C9C0-74E2-44A5-ACCE-B8F163A1718F}" sibTransId="{16C2EE10-E7C3-48B6-A833-1A52CBB04AF3}"/>
    <dgm:cxn modelId="{7A910DF9-3AB5-4B57-875E-5DFA0D686B6A}" type="presOf" srcId="{87B9FCF3-6157-4F7D-BED8-CD272994AEB3}" destId="{D2BC66F9-25F2-49C8-8806-9C1C55274CE0}" srcOrd="0" destOrd="0" presId="urn:microsoft.com/office/officeart/2005/8/layout/list1"/>
    <dgm:cxn modelId="{B8D7E6FF-CC59-4856-8343-2C483F9B899F}" type="presOf" srcId="{438BE7E3-FB23-45A8-999E-5A682C2B6DF2}" destId="{4853336B-5B24-4AF4-A36E-BB42A0FB43B5}" srcOrd="0" destOrd="0" presId="urn:microsoft.com/office/officeart/2005/8/layout/list1"/>
    <dgm:cxn modelId="{CDFAB59C-1364-4C9B-91F7-CFB6A888CC78}" type="presParOf" srcId="{D2BC66F9-25F2-49C8-8806-9C1C55274CE0}" destId="{BDBBA0D1-00A7-4738-B76A-37952CF433A0}" srcOrd="0" destOrd="0" presId="urn:microsoft.com/office/officeart/2005/8/layout/list1"/>
    <dgm:cxn modelId="{E15ADBF9-DE8C-45A3-9359-979F40CC5322}" type="presParOf" srcId="{BDBBA0D1-00A7-4738-B76A-37952CF433A0}" destId="{1D62339F-E533-4B15-9458-7415A02E8C68}" srcOrd="0" destOrd="0" presId="urn:microsoft.com/office/officeart/2005/8/layout/list1"/>
    <dgm:cxn modelId="{42CDBB92-B1EB-497E-BEA9-B87C39EF44B6}" type="presParOf" srcId="{BDBBA0D1-00A7-4738-B76A-37952CF433A0}" destId="{A4F42A13-A9F6-4EA6-87FB-61FECA59CE7A}" srcOrd="1" destOrd="0" presId="urn:microsoft.com/office/officeart/2005/8/layout/list1"/>
    <dgm:cxn modelId="{15644A5D-546D-4FC2-A221-6D99DF1EA63A}" type="presParOf" srcId="{D2BC66F9-25F2-49C8-8806-9C1C55274CE0}" destId="{2F7F62E0-914B-4D60-A922-A29068D93952}" srcOrd="1" destOrd="0" presId="urn:microsoft.com/office/officeart/2005/8/layout/list1"/>
    <dgm:cxn modelId="{30D69073-F176-4D0E-BEDA-ACC35E17209A}" type="presParOf" srcId="{D2BC66F9-25F2-49C8-8806-9C1C55274CE0}" destId="{982ECA80-6751-41F9-804F-D3FD44FC588C}" srcOrd="2" destOrd="0" presId="urn:microsoft.com/office/officeart/2005/8/layout/list1"/>
    <dgm:cxn modelId="{E9FF357C-8FA4-41D4-B6C9-12CF2D9AB611}" type="presParOf" srcId="{D2BC66F9-25F2-49C8-8806-9C1C55274CE0}" destId="{6BD40E0D-5907-4365-87B5-DCAF6D389604}" srcOrd="3" destOrd="0" presId="urn:microsoft.com/office/officeart/2005/8/layout/list1"/>
    <dgm:cxn modelId="{82DED707-6EB6-4501-BF3C-66A03756D642}" type="presParOf" srcId="{D2BC66F9-25F2-49C8-8806-9C1C55274CE0}" destId="{E65FE60C-E914-4420-A010-6D219E50B462}" srcOrd="4" destOrd="0" presId="urn:microsoft.com/office/officeart/2005/8/layout/list1"/>
    <dgm:cxn modelId="{DE8D2FF3-7F1A-4A20-8B70-AEC5541328A8}" type="presParOf" srcId="{E65FE60C-E914-4420-A010-6D219E50B462}" destId="{4853336B-5B24-4AF4-A36E-BB42A0FB43B5}" srcOrd="0" destOrd="0" presId="urn:microsoft.com/office/officeart/2005/8/layout/list1"/>
    <dgm:cxn modelId="{9EFFE60B-DF55-4EC0-ADE3-A6EFAB9906AC}" type="presParOf" srcId="{E65FE60C-E914-4420-A010-6D219E50B462}" destId="{04D5745A-95E6-4701-A6D3-9BA87C4ED4D1}" srcOrd="1" destOrd="0" presId="urn:microsoft.com/office/officeart/2005/8/layout/list1"/>
    <dgm:cxn modelId="{5B86AA84-FFC6-4576-9EAE-D65FFFDF4C7F}" type="presParOf" srcId="{D2BC66F9-25F2-49C8-8806-9C1C55274CE0}" destId="{C8AF289A-5DFF-4CCD-8F94-E8671096060E}" srcOrd="5" destOrd="0" presId="urn:microsoft.com/office/officeart/2005/8/layout/list1"/>
    <dgm:cxn modelId="{D03A5F92-B200-44E2-8B5F-ABD919B3F87A}" type="presParOf" srcId="{D2BC66F9-25F2-49C8-8806-9C1C55274CE0}" destId="{EB122A49-F12F-4411-BB26-72A6B1CFD5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CA80-6751-41F9-804F-D3FD44FC588C}">
      <dsp:nvSpPr>
        <dsp:cNvPr id="0" name=""/>
        <dsp:cNvSpPr/>
      </dsp:nvSpPr>
      <dsp:spPr>
        <a:xfrm>
          <a:off x="0" y="251161"/>
          <a:ext cx="11017224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059" tIns="249936" rIns="8550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操作系统的核心是内核，独立于普通的应用程序，可以访问受保护的内存空间，也有访问底层硬件设备的所有权限。为了保证用户进程不能直接操作内核（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kernel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），保证内核的安全，操作系统将虚拟空间划分为两部分，一部分为内核空间，一部分为用户空间</a:t>
          </a:r>
        </a:p>
      </dsp:txBody>
      <dsp:txXfrm>
        <a:off x="0" y="251161"/>
        <a:ext cx="11017224" cy="1190700"/>
      </dsp:txXfrm>
    </dsp:sp>
    <dsp:sp modelId="{A4F42A13-A9F6-4EA6-87FB-61FECA59CE7A}">
      <dsp:nvSpPr>
        <dsp:cNvPr id="0" name=""/>
        <dsp:cNvSpPr/>
      </dsp:nvSpPr>
      <dsp:spPr>
        <a:xfrm>
          <a:off x="550861" y="74041"/>
          <a:ext cx="7712056" cy="35424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97" tIns="0" rIns="29149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用户空间 </a:t>
          </a:r>
          <a:r>
            <a:rPr lang="en-US" altLang="zh-CN" sz="1800" b="1" i="0" kern="1200" dirty="0"/>
            <a:t>/ </a:t>
          </a:r>
          <a:r>
            <a:rPr lang="zh-CN" altLang="en-US" sz="1800" b="1" i="0" kern="1200" dirty="0"/>
            <a:t>内核空间</a:t>
          </a:r>
          <a:endParaRPr lang="zh-CN" altLang="en-US" sz="1300" b="1" kern="1200" dirty="0"/>
        </a:p>
      </dsp:txBody>
      <dsp:txXfrm>
        <a:off x="568154" y="91334"/>
        <a:ext cx="7677470" cy="319654"/>
      </dsp:txXfrm>
    </dsp:sp>
    <dsp:sp modelId="{AA84D3BB-64D6-458C-B4EF-B90515B915A2}">
      <dsp:nvSpPr>
        <dsp:cNvPr id="0" name=""/>
        <dsp:cNvSpPr/>
      </dsp:nvSpPr>
      <dsp:spPr>
        <a:xfrm>
          <a:off x="0" y="1683782"/>
          <a:ext cx="11017224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059" tIns="249936" rIns="8550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为了控制进程的执行，内核必须有能力挂起正在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CPU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上运行的进程，并恢复以前挂起的某个进程的执行。这种行为被称为进程切换。因此可以说，任何进程都是在操作系统内核的支持下运行的，是与内核紧密相关的，并且进程切换是非常耗费资源的</a:t>
          </a:r>
        </a:p>
      </dsp:txBody>
      <dsp:txXfrm>
        <a:off x="0" y="1683782"/>
        <a:ext cx="11017224" cy="1190700"/>
      </dsp:txXfrm>
    </dsp:sp>
    <dsp:sp modelId="{46B204B0-9A6C-4AD4-B256-7D261C45A729}">
      <dsp:nvSpPr>
        <dsp:cNvPr id="0" name=""/>
        <dsp:cNvSpPr/>
      </dsp:nvSpPr>
      <dsp:spPr>
        <a:xfrm>
          <a:off x="550861" y="1506662"/>
          <a:ext cx="7712056" cy="35424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进程切换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568154" y="1523955"/>
        <a:ext cx="7677470" cy="319654"/>
      </dsp:txXfrm>
    </dsp:sp>
    <dsp:sp modelId="{4C8E8400-5B43-45D1-88DB-1FEEA9B65A4A}">
      <dsp:nvSpPr>
        <dsp:cNvPr id="0" name=""/>
        <dsp:cNvSpPr/>
      </dsp:nvSpPr>
      <dsp:spPr>
        <a:xfrm>
          <a:off x="0" y="3116402"/>
          <a:ext cx="1101722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059" tIns="249936" rIns="8550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正在执行的进程，由于期待的某些事件未发生，如请求系统资源失败、等待某种操作的完成、新数据尚未到达或无新工作做等，则由系统自动执行阻塞原语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(Block)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，使自己由运行状态变为阻塞状态</a:t>
          </a:r>
        </a:p>
      </dsp:txBody>
      <dsp:txXfrm>
        <a:off x="0" y="3116402"/>
        <a:ext cx="11017224" cy="907200"/>
      </dsp:txXfrm>
    </dsp:sp>
    <dsp:sp modelId="{348D6558-F909-4670-BE8F-FE8F98CAC0C5}">
      <dsp:nvSpPr>
        <dsp:cNvPr id="0" name=""/>
        <dsp:cNvSpPr/>
      </dsp:nvSpPr>
      <dsp:spPr>
        <a:xfrm>
          <a:off x="550861" y="2939282"/>
          <a:ext cx="7712056" cy="35424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进程阻塞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568154" y="2956575"/>
        <a:ext cx="7677470" cy="319654"/>
      </dsp:txXfrm>
    </dsp:sp>
    <dsp:sp modelId="{7D9435D4-3631-429B-AA97-471C0659D5B4}">
      <dsp:nvSpPr>
        <dsp:cNvPr id="0" name=""/>
        <dsp:cNvSpPr/>
      </dsp:nvSpPr>
      <dsp:spPr>
        <a:xfrm>
          <a:off x="0" y="4265522"/>
          <a:ext cx="11017224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5059" tIns="249936" rIns="8550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指向内核为每一个进程所维护的该进程打开文件的记录表。当程序打开一个现有文件或者创建一个新文件时，内核向进程返回一个文件描述符。在程序设计中，一些涉及底层的程序编写往往会围绕着文件描述符展开。但是文件描述符这一概念往往只适用于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UNIX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、</a:t>
          </a:r>
          <a:r>
            <a:rPr lang="en-US" altLang="zh-CN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Linux</a:t>
          </a:r>
          <a:r>
            <a:rPr lang="zh-CN" altLang="en-US" sz="14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这样的操作系统</a:t>
          </a:r>
        </a:p>
      </dsp:txBody>
      <dsp:txXfrm>
        <a:off x="0" y="4265522"/>
        <a:ext cx="11017224" cy="1190700"/>
      </dsp:txXfrm>
    </dsp:sp>
    <dsp:sp modelId="{E8B643EC-3FE7-4AC0-AACF-97F43EE42421}">
      <dsp:nvSpPr>
        <dsp:cNvPr id="0" name=""/>
        <dsp:cNvSpPr/>
      </dsp:nvSpPr>
      <dsp:spPr>
        <a:xfrm>
          <a:off x="550861" y="4088402"/>
          <a:ext cx="7712056" cy="35424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文件描述符</a:t>
          </a:r>
        </a:p>
      </dsp:txBody>
      <dsp:txXfrm>
        <a:off x="568154" y="4105695"/>
        <a:ext cx="767747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CA80-6751-41F9-804F-D3FD44FC588C}">
      <dsp:nvSpPr>
        <dsp:cNvPr id="0" name=""/>
        <dsp:cNvSpPr/>
      </dsp:nvSpPr>
      <dsp:spPr>
        <a:xfrm>
          <a:off x="0" y="258670"/>
          <a:ext cx="683389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86" tIns="270764" rIns="530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一个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Buffer</a:t>
          </a: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Lato Light" charset="0"/>
            </a:rPr>
            <a:t>对象是固定数量的数据的容器。其作用是一个存储器，或者分段运输区，在这里数据可被存储并在之后用于检索</a:t>
          </a:r>
        </a:p>
      </dsp:txBody>
      <dsp:txXfrm>
        <a:off x="0" y="258670"/>
        <a:ext cx="6833892" cy="1023750"/>
      </dsp:txXfrm>
    </dsp:sp>
    <dsp:sp modelId="{A4F42A13-A9F6-4EA6-87FB-61FECA59CE7A}">
      <dsp:nvSpPr>
        <dsp:cNvPr id="0" name=""/>
        <dsp:cNvSpPr/>
      </dsp:nvSpPr>
      <dsp:spPr>
        <a:xfrm>
          <a:off x="341694" y="66790"/>
          <a:ext cx="4783724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13" tIns="0" rIns="1808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Buffer</a:t>
          </a:r>
          <a:endParaRPr lang="zh-CN" altLang="en-US" sz="1300" b="1" kern="1200" dirty="0"/>
        </a:p>
      </dsp:txBody>
      <dsp:txXfrm>
        <a:off x="360428" y="85524"/>
        <a:ext cx="4746256" cy="346292"/>
      </dsp:txXfrm>
    </dsp:sp>
    <dsp:sp modelId="{AA84D3BB-64D6-458C-B4EF-B90515B915A2}">
      <dsp:nvSpPr>
        <dsp:cNvPr id="0" name=""/>
        <dsp:cNvSpPr/>
      </dsp:nvSpPr>
      <dsp:spPr>
        <a:xfrm>
          <a:off x="0" y="1544501"/>
          <a:ext cx="683389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86" tIns="270764" rIns="530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通道用于在字节缓冲区和位于通道另一边的实体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通常是一个文件或套接字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)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之间有效地传输数据</a:t>
          </a:r>
        </a:p>
      </dsp:txBody>
      <dsp:txXfrm>
        <a:off x="0" y="1544501"/>
        <a:ext cx="6833892" cy="1023750"/>
      </dsp:txXfrm>
    </dsp:sp>
    <dsp:sp modelId="{46B204B0-9A6C-4AD4-B256-7D261C45A729}">
      <dsp:nvSpPr>
        <dsp:cNvPr id="0" name=""/>
        <dsp:cNvSpPr/>
      </dsp:nvSpPr>
      <dsp:spPr>
        <a:xfrm>
          <a:off x="341694" y="1352621"/>
          <a:ext cx="4783724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Channel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60428" y="1371355"/>
        <a:ext cx="4746256" cy="346292"/>
      </dsp:txXfrm>
    </dsp:sp>
    <dsp:sp modelId="{4C8E8400-5B43-45D1-88DB-1FEEA9B65A4A}">
      <dsp:nvSpPr>
        <dsp:cNvPr id="0" name=""/>
        <dsp:cNvSpPr/>
      </dsp:nvSpPr>
      <dsp:spPr>
        <a:xfrm>
          <a:off x="0" y="2830331"/>
          <a:ext cx="6833892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86" tIns="270764" rIns="530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选择器类管理着一个被注册的通道集合的信息和它们的就绪状态。通道是和选择器一起被注册的，并且使用选择器来更新通道的就绪状态</a:t>
          </a:r>
        </a:p>
      </dsp:txBody>
      <dsp:txXfrm>
        <a:off x="0" y="2830331"/>
        <a:ext cx="6833892" cy="1351350"/>
      </dsp:txXfrm>
    </dsp:sp>
    <dsp:sp modelId="{348D6558-F909-4670-BE8F-FE8F98CAC0C5}">
      <dsp:nvSpPr>
        <dsp:cNvPr id="0" name=""/>
        <dsp:cNvSpPr/>
      </dsp:nvSpPr>
      <dsp:spPr>
        <a:xfrm>
          <a:off x="341694" y="2638451"/>
          <a:ext cx="4783724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Selector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60428" y="2657185"/>
        <a:ext cx="474625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CA80-6751-41F9-804F-D3FD44FC588C}">
      <dsp:nvSpPr>
        <dsp:cNvPr id="0" name=""/>
        <dsp:cNvSpPr/>
      </dsp:nvSpPr>
      <dsp:spPr>
        <a:xfrm>
          <a:off x="0" y="293022"/>
          <a:ext cx="6192688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21" tIns="270764" rIns="4806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缓冲区能够容纳的数据元素的最大数量。容量在缓冲区创建时被设定，并且永远不能被改变。</a:t>
          </a:r>
        </a:p>
      </dsp:txBody>
      <dsp:txXfrm>
        <a:off x="0" y="293022"/>
        <a:ext cx="6192688" cy="1023750"/>
      </dsp:txXfrm>
    </dsp:sp>
    <dsp:sp modelId="{A4F42A13-A9F6-4EA6-87FB-61FECA59CE7A}">
      <dsp:nvSpPr>
        <dsp:cNvPr id="0" name=""/>
        <dsp:cNvSpPr/>
      </dsp:nvSpPr>
      <dsp:spPr>
        <a:xfrm>
          <a:off x="309634" y="101142"/>
          <a:ext cx="4334881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48" tIns="0" rIns="16384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容量</a:t>
          </a:r>
          <a:r>
            <a:rPr lang="en-US" sz="1800" b="0" i="0" kern="1200" dirty="0"/>
            <a:t>Capacity</a:t>
          </a:r>
          <a:endParaRPr lang="zh-CN" altLang="en-US" sz="1300" b="1" kern="1200" dirty="0"/>
        </a:p>
      </dsp:txBody>
      <dsp:txXfrm>
        <a:off x="328368" y="119876"/>
        <a:ext cx="4297413" cy="346292"/>
      </dsp:txXfrm>
    </dsp:sp>
    <dsp:sp modelId="{AA84D3BB-64D6-458C-B4EF-B90515B915A2}">
      <dsp:nvSpPr>
        <dsp:cNvPr id="0" name=""/>
        <dsp:cNvSpPr/>
      </dsp:nvSpPr>
      <dsp:spPr>
        <a:xfrm>
          <a:off x="0" y="1578852"/>
          <a:ext cx="6192688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21" tIns="270764" rIns="4806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缓冲区里的数据的总数，代表了当前缓冲区中一共有多少数据</a:t>
          </a:r>
        </a:p>
      </dsp:txBody>
      <dsp:txXfrm>
        <a:off x="0" y="1578852"/>
        <a:ext cx="6192688" cy="1023750"/>
      </dsp:txXfrm>
    </dsp:sp>
    <dsp:sp modelId="{46B204B0-9A6C-4AD4-B256-7D261C45A729}">
      <dsp:nvSpPr>
        <dsp:cNvPr id="0" name=""/>
        <dsp:cNvSpPr/>
      </dsp:nvSpPr>
      <dsp:spPr>
        <a:xfrm>
          <a:off x="309634" y="1386972"/>
          <a:ext cx="4334881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上界</a:t>
          </a:r>
          <a:r>
            <a:rPr lang="en-US" sz="1800" b="0" i="0" kern="1200" dirty="0"/>
            <a:t>Limit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28368" y="1405706"/>
        <a:ext cx="4297413" cy="346292"/>
      </dsp:txXfrm>
    </dsp:sp>
    <dsp:sp modelId="{4C8E8400-5B43-45D1-88DB-1FEEA9B65A4A}">
      <dsp:nvSpPr>
        <dsp:cNvPr id="0" name=""/>
        <dsp:cNvSpPr/>
      </dsp:nvSpPr>
      <dsp:spPr>
        <a:xfrm>
          <a:off x="0" y="2864682"/>
          <a:ext cx="6192688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21" tIns="270764" rIns="4806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下一个要被读或写的元素的位置。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Position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会自动由相应的 和 函数更新</a:t>
          </a:r>
        </a:p>
      </dsp:txBody>
      <dsp:txXfrm>
        <a:off x="0" y="2864682"/>
        <a:ext cx="6192688" cy="1023750"/>
      </dsp:txXfrm>
    </dsp:sp>
    <dsp:sp modelId="{348D6558-F909-4670-BE8F-FE8F98CAC0C5}">
      <dsp:nvSpPr>
        <dsp:cNvPr id="0" name=""/>
        <dsp:cNvSpPr/>
      </dsp:nvSpPr>
      <dsp:spPr>
        <a:xfrm>
          <a:off x="309634" y="2672802"/>
          <a:ext cx="4334881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位置</a:t>
          </a:r>
          <a:r>
            <a:rPr lang="en-US" sz="1800" b="0" i="0" kern="1200" dirty="0"/>
            <a:t>Position</a:t>
          </a:r>
          <a:endParaRPr lang="zh-CN" altLang="en-US" sz="1700" b="1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28368" y="2691536"/>
        <a:ext cx="4297413" cy="346292"/>
      </dsp:txXfrm>
    </dsp:sp>
    <dsp:sp modelId="{E9D0EAF4-AE24-4D45-8189-4E74F1F18077}">
      <dsp:nvSpPr>
        <dsp:cNvPr id="0" name=""/>
        <dsp:cNvSpPr/>
      </dsp:nvSpPr>
      <dsp:spPr>
        <a:xfrm>
          <a:off x="0" y="4150512"/>
          <a:ext cx="619268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21" tIns="270764" rIns="4806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一个备忘位置。用于记录上一次读写的位置</a:t>
          </a:r>
        </a:p>
      </dsp:txBody>
      <dsp:txXfrm>
        <a:off x="0" y="4150512"/>
        <a:ext cx="6192688" cy="716625"/>
      </dsp:txXfrm>
    </dsp:sp>
    <dsp:sp modelId="{CB6AD983-364D-4E59-8846-B782E04DEB7A}">
      <dsp:nvSpPr>
        <dsp:cNvPr id="0" name=""/>
        <dsp:cNvSpPr/>
      </dsp:nvSpPr>
      <dsp:spPr>
        <a:xfrm>
          <a:off x="309634" y="3958632"/>
          <a:ext cx="4334881" cy="38376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3" tIns="0" rIns="1397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标记</a:t>
          </a:r>
          <a:r>
            <a:rPr lang="en-US" sz="1800" b="0" i="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Mark</a:t>
          </a:r>
          <a:endParaRPr lang="zh-CN" altLang="en-US" sz="1800" b="0" i="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28368" y="3977366"/>
        <a:ext cx="429741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CA80-6751-41F9-804F-D3FD44FC588C}">
      <dsp:nvSpPr>
        <dsp:cNvPr id="0" name=""/>
        <dsp:cNvSpPr/>
      </dsp:nvSpPr>
      <dsp:spPr>
        <a:xfrm>
          <a:off x="0" y="235971"/>
          <a:ext cx="11233248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825" tIns="312420" rIns="8718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所分配的内存不在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不受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的管理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但是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Java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对象是由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管理的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因此当发生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GC,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对象被回收时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也会被释放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)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堆上分配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对应用程序的内存占用的影响就不那么明显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(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实际上还是占用了这么多内存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但是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不好统计到非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管理的内存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.).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申请和释放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的开销比较大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因此正确的使用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的方式是在初始化时申请一个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然后不断复用此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在程序结束后才释放此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buffer.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标记</a:t>
          </a:r>
          <a:r>
            <a:rPr 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Mar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使用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当进行一些底层的系统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IO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效率会比较高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因为此时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不需要拷贝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中的内存到中间临时缓冲区中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sp:txBody>
      <dsp:txXfrm>
        <a:off x="0" y="235971"/>
        <a:ext cx="11233248" cy="3118500"/>
      </dsp:txXfrm>
    </dsp:sp>
    <dsp:sp modelId="{A4F42A13-A9F6-4EA6-87FB-61FECA59CE7A}">
      <dsp:nvSpPr>
        <dsp:cNvPr id="0" name=""/>
        <dsp:cNvSpPr/>
      </dsp:nvSpPr>
      <dsp:spPr>
        <a:xfrm>
          <a:off x="561662" y="14571"/>
          <a:ext cx="7863273" cy="44280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13" tIns="0" rIns="297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lucida grande"/>
            </a:rPr>
            <a:t>Direct Buffer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583278" y="36187"/>
        <a:ext cx="7820041" cy="399568"/>
      </dsp:txXfrm>
    </dsp:sp>
    <dsp:sp modelId="{EB122A49-F12F-4411-BB26-72A6B1CFD5C8}">
      <dsp:nvSpPr>
        <dsp:cNvPr id="0" name=""/>
        <dsp:cNvSpPr/>
      </dsp:nvSpPr>
      <dsp:spPr>
        <a:xfrm>
          <a:off x="0" y="3656871"/>
          <a:ext cx="1123324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825" tIns="312420" rIns="8718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直接在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堆上进行内存的分配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本质上是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byte[]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数组的封装</a:t>
          </a:r>
          <a:r>
            <a:rPr lang="en-US" altLang="zh-CN" sz="1600" kern="1200" dirty="0">
              <a:solidFill>
                <a:srgbClr val="1A1A1A"/>
              </a:solidFill>
              <a:latin typeface="lucida grande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因为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Non-Direct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在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JVM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堆中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因此当进行操作系统底层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IO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操作中时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,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会将此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的内存复制到中间临时缓冲区中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.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因此 </a:t>
          </a:r>
          <a:r>
            <a:rPr lang="en-US" altLang="zh-CN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Non-Direct Buffer </a:t>
          </a:r>
          <a:r>
            <a:rPr lang="zh-CN" altLang="en-US" sz="1600" kern="1200" dirty="0">
              <a:solidFill>
                <a:prstClr val="white">
                  <a:lumMod val="65000"/>
                </a:prstClr>
              </a:solidFill>
              <a:latin typeface="微软雅黑"/>
              <a:ea typeface="微软雅黑"/>
              <a:cs typeface="Lato Light" charset="0"/>
            </a:rPr>
            <a:t>的效率就较低</a:t>
          </a:r>
          <a:r>
            <a:rPr lang="en-US" altLang="zh-CN" sz="1600" kern="1200" dirty="0">
              <a:solidFill>
                <a:srgbClr val="1A1A1A"/>
              </a:solidFill>
              <a:latin typeface="lucida grande"/>
            </a:rPr>
            <a:t>.</a:t>
          </a:r>
          <a:endParaRPr lang="zh-CN" altLang="en-US" sz="1600" kern="1200" dirty="0">
            <a:solidFill>
              <a:prstClr val="white">
                <a:lumMod val="65000"/>
              </a:prstClr>
            </a:solidFill>
            <a:latin typeface="微软雅黑"/>
            <a:ea typeface="微软雅黑"/>
            <a:cs typeface="Lato Light" charset="0"/>
          </a:endParaRPr>
        </a:p>
      </dsp:txBody>
      <dsp:txXfrm>
        <a:off x="0" y="3656871"/>
        <a:ext cx="11233248" cy="1441125"/>
      </dsp:txXfrm>
    </dsp:sp>
    <dsp:sp modelId="{04D5745A-95E6-4701-A6D3-9BA87C4ED4D1}">
      <dsp:nvSpPr>
        <dsp:cNvPr id="0" name=""/>
        <dsp:cNvSpPr/>
      </dsp:nvSpPr>
      <dsp:spPr>
        <a:xfrm>
          <a:off x="561662" y="3435471"/>
          <a:ext cx="7863273" cy="442800"/>
        </a:xfrm>
        <a:prstGeom prst="roundRect">
          <a:avLst/>
        </a:prstGeom>
        <a:solidFill>
          <a:srgbClr val="36D5DD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13" tIns="0" rIns="297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prstClr val="white"/>
              </a:solidFill>
              <a:latin typeface="lucida grande"/>
              <a:ea typeface="等线" panose="02010600030101010101" pitchFamily="2" charset="-122"/>
              <a:cs typeface="+mn-cs"/>
            </a:rPr>
            <a:t>Non-Direct</a:t>
          </a:r>
          <a:r>
            <a:rPr lang="en-US" altLang="zh-CN" sz="1600" b="1" kern="1200" dirty="0">
              <a:solidFill>
                <a:srgbClr val="1A1A1A"/>
              </a:solidFill>
              <a:latin typeface="lucida grande"/>
            </a:rPr>
            <a:t> </a:t>
          </a:r>
          <a:r>
            <a:rPr lang="en-US" altLang="zh-CN" sz="2000" b="1" kern="1200" dirty="0">
              <a:solidFill>
                <a:prstClr val="white"/>
              </a:solidFill>
              <a:latin typeface="lucida grande"/>
              <a:ea typeface="等线" panose="02010600030101010101" pitchFamily="2" charset="-122"/>
              <a:cs typeface="+mn-cs"/>
            </a:rPr>
            <a:t>Buffer</a:t>
          </a:r>
          <a:endParaRPr lang="zh-CN" altLang="en-US" sz="2000" b="1" kern="1200" dirty="0">
            <a:solidFill>
              <a:prstClr val="white"/>
            </a:solidFill>
            <a:latin typeface="lucida grande"/>
            <a:ea typeface="等线" panose="02010600030101010101" pitchFamily="2" charset="-122"/>
            <a:cs typeface="+mn-cs"/>
          </a:endParaRPr>
        </a:p>
      </dsp:txBody>
      <dsp:txXfrm>
        <a:off x="583278" y="3457087"/>
        <a:ext cx="782004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2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4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4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74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8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8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70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3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1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70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2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9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6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3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9EEB5-CAF2-407B-A506-6E928352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BAC19-7D64-4187-8F98-5FF3AA81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E3AF5-ED53-4F25-8FD3-51B1384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2420-98AB-4BC6-BF5B-8C0040D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E5445-7C5E-4FD1-BD93-BFC2FAC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319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5E82B-1655-4A7E-B1F7-D84CA33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D3CD0-29DA-41DE-982F-B6760F5F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77724-ADC3-4A78-A4CE-872757C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B4CF9-C5F9-4D42-AEF1-8B626D8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08CC0-C73D-4313-87D6-73CBD92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616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33D774-9FD0-4F4A-A0EA-D1C00D7A3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E49D7-21F6-4304-8C6C-21DF6DC68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D2497-3B75-4DE8-8D02-F41308A1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99CDD-C04E-4B47-B4B5-C226A378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5B842-E730-4898-89F8-495C253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879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停划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2">
            <a:extLst>
              <a:ext uri="{FF2B5EF4-FFF2-40B4-BE49-F238E27FC236}">
                <a16:creationId xmlns:a16="http://schemas.microsoft.com/office/drawing/2014/main" id="{ED0CE924-425C-410E-81B7-9F06B951C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413" y="254095"/>
            <a:ext cx="1873851" cy="5916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1099E4-1C3D-4BBB-867D-E7E255D5FABA}"/>
              </a:ext>
            </a:extLst>
          </p:cNvPr>
          <p:cNvSpPr/>
          <p:nvPr userDrawn="1"/>
        </p:nvSpPr>
        <p:spPr>
          <a:xfrm>
            <a:off x="2232645" y="170210"/>
            <a:ext cx="9259970" cy="675501"/>
          </a:xfrm>
          <a:prstGeom prst="rect">
            <a:avLst/>
          </a:prstGeom>
          <a:solidFill>
            <a:srgbClr val="36D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598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50052-130E-4355-A595-3BEF22B9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7D568-EA4E-49E2-9763-6DC58927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1F2F4-BEF2-4055-AFF1-194D9768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A07B7-04B0-455B-8864-41583C5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58839-4C3B-416E-AF6B-9175511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A23506-321C-4F44-B832-BAFF48EEEFEA}"/>
              </a:ext>
            </a:extLst>
          </p:cNvPr>
          <p:cNvSpPr/>
          <p:nvPr userDrawn="1"/>
        </p:nvSpPr>
        <p:spPr>
          <a:xfrm>
            <a:off x="792143" y="320409"/>
            <a:ext cx="9937790" cy="1252534"/>
          </a:xfrm>
          <a:prstGeom prst="rect">
            <a:avLst/>
          </a:prstGeom>
          <a:solidFill>
            <a:srgbClr val="36D5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</p:spTree>
    <p:extLst>
      <p:ext uri="{BB962C8B-B14F-4D97-AF65-F5344CB8AC3E}">
        <p14:creationId xmlns:p14="http://schemas.microsoft.com/office/powerpoint/2010/main" val="25824141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1F64-311F-4751-8245-3BC2D35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B8784-114B-471D-BFA6-E9E35527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0A94A-2113-408B-975C-2E7278B9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5AEC5-B06F-47E9-9B0A-6D41885A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C1789-4865-48D8-888E-A3FB3E56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335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6DF6B-0CF9-42F6-8806-DFA0B8E2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CED6B-ACC6-4203-9383-88A72C4F5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FAAC5-F17D-4968-B018-08C3D6B7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EA6CD-E57F-40F4-99A1-5DB3AE6A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4F2ED-805F-47E2-AD87-821C78F3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05D6A-1ECF-4B84-B0F7-2F59CFF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621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36685-1D97-4825-8CDA-6673CB9F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3BFBB-EDFF-4897-BFF0-C07E33A7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08C71-9BAD-42F0-8371-1FB391BD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4FC0AD-4BDE-413E-9DC6-23D43FFF8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B05A6-05A8-43B3-9360-728EDC901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04ECA4-5013-4ABC-8DA8-C8EC58CD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DACDE-498C-45F5-B5D1-C58BA04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BEEEF-9B02-44DB-94A0-590E23C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500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BC3A-4044-4414-9E22-DCC34E81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579B3-51BC-4342-A35A-30701DE6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63F90C-AB97-4608-AF16-73D1D590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345C2-6A58-4BD3-BAA8-FD4CBB5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545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4EA1C-11D2-430D-9B49-C1F23FEE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F8614-9665-41E0-BDA0-F085FFC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B0D98-B3E7-47F4-BC2B-150C922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9391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940B-7FF8-4641-8164-58FA1722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3249C-D1C2-46B2-A7D1-0CD24815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48-0639-4DC2-BECC-764F45A0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EA092-7492-48A3-A75B-C3C18E0C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273A0-4912-455D-8745-6B4F31ED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8CB5D-F655-494B-A263-17803555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89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0635-372E-42B2-B755-FCF9F4D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FD3006-F261-440B-ADD5-7634DFAE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05528-A187-4168-8057-9623DF87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CF060-AF9F-4532-894F-D3CFBDE3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F958A-1A5B-46EE-9D4F-2EA09763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8879-4839-4330-B18E-098CD79A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391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3DE28-8B65-4B79-B5A7-7AC96C42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74C2E-11D4-445F-A654-9C68AF6E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A9898-8D7F-45BD-B430-7D5CD488B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EE9A-6977-4D1B-B282-3E4ED6F493A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BBD48-D2F1-4731-9581-AEC685A7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5726C-0812-4F0B-995C-9BD3CB90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67D6-101F-4BD8-83F3-328CDB8D9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sh dir="u"/>
  </p:transition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BE5457C-F1EA-40C0-8349-60F32353F7C8}"/>
              </a:ext>
            </a:extLst>
          </p:cNvPr>
          <p:cNvGrpSpPr/>
          <p:nvPr/>
        </p:nvGrpSpPr>
        <p:grpSpPr>
          <a:xfrm>
            <a:off x="-16519" y="1719120"/>
            <a:ext cx="11538594" cy="3321167"/>
            <a:chOff x="-29" y="2414"/>
            <a:chExt cx="14457" cy="35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F80D107-0534-4759-AD70-45F9A500BD5A}"/>
                </a:ext>
              </a:extLst>
            </p:cNvPr>
            <p:cNvSpPr txBox="1"/>
            <p:nvPr/>
          </p:nvSpPr>
          <p:spPr>
            <a:xfrm>
              <a:off x="-8" y="2945"/>
              <a:ext cx="14436" cy="2236"/>
            </a:xfrm>
            <a:prstGeom prst="rect">
              <a:avLst/>
            </a:prstGeom>
            <a:solidFill>
              <a:srgbClr val="36D5DD"/>
            </a:solidFill>
          </p:spPr>
          <p:txBody>
            <a:bodyPr wrap="square" rtlCol="0">
              <a:spAutoFit/>
            </a:bodyPr>
            <a:lstStyle/>
            <a:p>
              <a:pPr defTabSz="864017"/>
              <a:endParaRPr lang="zh-CN" altLang="en-US" sz="1276" dirty="0">
                <a:solidFill>
                  <a:prstClr val="white"/>
                </a:solidFill>
                <a:latin typeface="方正黑体简体" panose="02010601030101010101" charset="-122"/>
                <a:ea typeface="方正黑体简体" panose="02010601030101010101" charset="-122"/>
                <a:cs typeface="方正黑体简体" panose="02010601030101010101" charset="-122"/>
                <a:sym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CBA649-E390-41CA-A80B-D39C6DD390AF}"/>
                </a:ext>
              </a:extLst>
            </p:cNvPr>
            <p:cNvSpPr txBox="1"/>
            <p:nvPr/>
          </p:nvSpPr>
          <p:spPr>
            <a:xfrm>
              <a:off x="-29" y="5597"/>
              <a:ext cx="14457" cy="327"/>
            </a:xfrm>
            <a:prstGeom prst="rect">
              <a:avLst/>
            </a:prstGeom>
            <a:solidFill>
              <a:srgbClr val="36D5DD"/>
            </a:solidFill>
          </p:spPr>
          <p:txBody>
            <a:bodyPr wrap="square" rtlCol="0">
              <a:spAutoFit/>
            </a:bodyPr>
            <a:lstStyle/>
            <a:p>
              <a:pPr defTabSz="864017"/>
              <a:endParaRPr lang="zh-CN" altLang="en-US" sz="1276">
                <a:solidFill>
                  <a:prstClr val="white"/>
                </a:solidFill>
                <a:latin typeface="方正黑体简体" panose="02010601030101010101" charset="-122"/>
                <a:ea typeface="方正黑体简体" panose="02010601030101010101" charset="-122"/>
                <a:cs typeface="方正黑体简体" panose="02010601030101010101" charset="-122"/>
                <a:sym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22EE8-48E8-4B4F-847B-08F0E52F6375}"/>
                </a:ext>
              </a:extLst>
            </p:cNvPr>
            <p:cNvSpPr txBox="1"/>
            <p:nvPr/>
          </p:nvSpPr>
          <p:spPr>
            <a:xfrm>
              <a:off x="-29" y="2414"/>
              <a:ext cx="14457" cy="327"/>
            </a:xfrm>
            <a:prstGeom prst="rect">
              <a:avLst/>
            </a:prstGeom>
            <a:solidFill>
              <a:srgbClr val="36D5DD"/>
            </a:solidFill>
          </p:spPr>
          <p:txBody>
            <a:bodyPr wrap="square" rtlCol="0">
              <a:spAutoFit/>
            </a:bodyPr>
            <a:lstStyle/>
            <a:p>
              <a:pPr defTabSz="864017"/>
              <a:endParaRPr lang="zh-CN" altLang="en-US" sz="1276">
                <a:solidFill>
                  <a:prstClr val="white"/>
                </a:solidFill>
                <a:latin typeface="方正黑体简体" panose="02010601030101010101" charset="-122"/>
                <a:ea typeface="方正黑体简体" panose="02010601030101010101" charset="-122"/>
                <a:cs typeface="方正黑体简体" panose="02010601030101010101" charset="-122"/>
                <a:sym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9D5B30-6BB8-40A3-9853-9E92AAF2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618" y="1439888"/>
            <a:ext cx="8640233" cy="2256061"/>
          </a:xfrm>
        </p:spPr>
        <p:txBody>
          <a:bodyPr>
            <a:normAutofit/>
          </a:bodyPr>
          <a:lstStyle/>
          <a:p>
            <a:r>
              <a:rPr lang="zh-CN" altLang="en-US" sz="6236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技术开发部内部分享</a:t>
            </a:r>
          </a:p>
        </p:txBody>
      </p:sp>
      <p:pic>
        <p:nvPicPr>
          <p:cNvPr id="4" name="图片 3" descr="资源 2">
            <a:extLst>
              <a:ext uri="{FF2B5EF4-FFF2-40B4-BE49-F238E27FC236}">
                <a16:creationId xmlns:a16="http://schemas.microsoft.com/office/drawing/2014/main" id="{83842A74-682A-4620-8913-8C3B54FA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3" y="624420"/>
            <a:ext cx="1873851" cy="5916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F4DDE5-8052-446A-A095-62A2F87B0714}"/>
              </a:ext>
            </a:extLst>
          </p:cNvPr>
          <p:cNvSpPr txBox="1"/>
          <p:nvPr/>
        </p:nvSpPr>
        <p:spPr>
          <a:xfrm>
            <a:off x="3258949" y="5631504"/>
            <a:ext cx="5004177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864017"/>
            <a:r>
              <a:rPr lang="zh-CN" altLang="en-US" sz="1890" b="1" dirty="0">
                <a:solidFill>
                  <a:srgbClr val="6F6F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中智华清（北京）科技有限公司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4263469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41A227-B071-4F91-9360-9BDAD97FF738}"/>
              </a:ext>
            </a:extLst>
          </p:cNvPr>
          <p:cNvSpPr/>
          <p:nvPr/>
        </p:nvSpPr>
        <p:spPr>
          <a:xfrm>
            <a:off x="432445" y="1151855"/>
            <a:ext cx="5299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模型：基于事件驱动，实现多路复用的设计模式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27F582-D3DA-4EEE-A906-1FF55E569F9F}"/>
              </a:ext>
            </a:extLst>
          </p:cNvPr>
          <p:cNvSpPr/>
          <p:nvPr/>
        </p:nvSpPr>
        <p:spPr>
          <a:xfrm>
            <a:off x="432445" y="1655911"/>
            <a:ext cx="9793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模型中有三个重要的组件：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多路复用器：由操作系统提供接口，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Linux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提供的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I/O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复用接口有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、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poll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、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epoll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事件分离器：将多路复用器返回的就绪事件分发到事件处理器中。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事件处理器：处理就绪事件处理函数</a:t>
            </a:r>
          </a:p>
        </p:txBody>
      </p:sp>
      <p:pic>
        <p:nvPicPr>
          <p:cNvPr id="9218" name="Picture 2" descr="https://images0.cnblogs.com/blog/405877/201411/142332350853195.png">
            <a:extLst>
              <a:ext uri="{FF2B5EF4-FFF2-40B4-BE49-F238E27FC236}">
                <a16:creationId xmlns:a16="http://schemas.microsoft.com/office/drawing/2014/main" id="{A9B5A61A-8EE9-4DF7-AD9F-D18F5782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81" y="3024063"/>
            <a:ext cx="8370063" cy="27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68281"/>
      </p:ext>
    </p:extLst>
  </p:cSld>
  <p:clrMapOvr>
    <a:masterClrMapping/>
  </p:clrMapOvr>
  <p:transition spd="slow">
    <p:pull/>
  </p:transition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522245-9C6E-4950-B54F-3815DDC146B4}"/>
              </a:ext>
            </a:extLst>
          </p:cNvPr>
          <p:cNvSpPr/>
          <p:nvPr/>
        </p:nvSpPr>
        <p:spPr>
          <a:xfrm>
            <a:off x="504453" y="4248199"/>
            <a:ext cx="9848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select/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epoll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的优势并不是对于单个连接能处理得更快，而是在于能处理更多的连接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F29AC5-CF71-4CDD-A88C-A975334B286D}"/>
              </a:ext>
            </a:extLst>
          </p:cNvPr>
          <p:cNvSpPr/>
          <p:nvPr/>
        </p:nvSpPr>
        <p:spPr>
          <a:xfrm>
            <a:off x="504453" y="1223863"/>
            <a:ext cx="96490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/>
                <a:ea typeface="微软雅黑"/>
              </a:rPr>
              <a:t>select </a:t>
            </a:r>
            <a:r>
              <a:rPr lang="zh-CN" altLang="en-US" sz="2000" dirty="0">
                <a:solidFill>
                  <a:schemeClr val="tx2"/>
                </a:solidFill>
                <a:latin typeface="微软雅黑"/>
                <a:ea typeface="微软雅黑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/>
                <a:ea typeface="微软雅黑"/>
              </a:rPr>
              <a:t>poll</a:t>
            </a:r>
            <a:r>
              <a:rPr lang="zh-CN" altLang="en-US" sz="2000" dirty="0">
                <a:solidFill>
                  <a:schemeClr val="tx2"/>
                </a:solidFill>
                <a:latin typeface="微软雅黑"/>
                <a:ea typeface="微软雅黑"/>
              </a:rPr>
              <a:t>，</a:t>
            </a:r>
            <a:r>
              <a:rPr lang="en-US" altLang="zh-CN" sz="2000" dirty="0" err="1">
                <a:solidFill>
                  <a:schemeClr val="tx2"/>
                </a:solidFill>
                <a:latin typeface="微软雅黑"/>
                <a:ea typeface="微软雅黑"/>
              </a:rPr>
              <a:t>epoll</a:t>
            </a:r>
            <a:r>
              <a:rPr lang="zh-CN" altLang="en-US" sz="2000" dirty="0">
                <a:solidFill>
                  <a:schemeClr val="tx2"/>
                </a:solidFill>
                <a:latin typeface="微软雅黑"/>
                <a:ea typeface="微软雅黑"/>
              </a:rPr>
              <a:t>的说明</a:t>
            </a:r>
            <a:endParaRPr lang="en-US" altLang="zh-CN" sz="2000" dirty="0">
              <a:solidFill>
                <a:schemeClr val="tx2"/>
              </a:solidFill>
              <a:latin typeface="微软雅黑"/>
              <a:ea typeface="微软雅黑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网络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本质上是对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FD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（文件描述符）的操作，用户代码需要先从操作系统获取到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FD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，进而执行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操作。上述将的几种实现，主要体现在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FD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遍历上的不同。</a:t>
            </a:r>
          </a:p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poll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是对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的一次改进，但是遍历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FD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方式是一致的。</a:t>
            </a:r>
          </a:p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在用户调用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selector.selectedKeys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()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的时候，操作系统扫描所有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socket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，从系统内核复制到用户的内存。随着连接数的增长，遍历、复制的时间线性增长，并且消耗内存随之增大。</a:t>
            </a:r>
          </a:p>
          <a:p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epoll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的模式仅关心活跃的部分，减少遍历和复制操作。</a:t>
            </a:r>
          </a:p>
          <a:p>
            <a:endParaRPr lang="en-US" altLang="zh-CN" sz="1600" dirty="0">
              <a:solidFill>
                <a:schemeClr val="tx2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简单总结</a:t>
            </a:r>
          </a:p>
          <a:p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epoll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模式给高连接数，高并发的程序带来了性能的提高</a:t>
            </a:r>
            <a:r>
              <a:rPr lang="zh-CN" altLang="en-US" dirty="0">
                <a:solidFill>
                  <a:srgbClr val="3D464D"/>
                </a:solidFill>
                <a:latin typeface="Pingfang SC"/>
              </a:rPr>
              <a:t>。</a:t>
            </a:r>
            <a:endParaRPr lang="zh-CN" altLang="en-US" b="0" i="0" dirty="0">
              <a:solidFill>
                <a:srgbClr val="3D464D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265579877"/>
      </p:ext>
    </p:extLst>
  </p:cSld>
  <p:clrMapOvr>
    <a:masterClrMapping/>
  </p:clrMapOvr>
  <p:transition spd="slow">
    <p:pull/>
  </p:transition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s0.cnblogs.com/blog/405877/201411/142333254136604.png">
            <a:extLst>
              <a:ext uri="{FF2B5EF4-FFF2-40B4-BE49-F238E27FC236}">
                <a16:creationId xmlns:a16="http://schemas.microsoft.com/office/drawing/2014/main" id="{B33B4E27-22DB-4126-87BD-F60D9899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51" y="1010112"/>
            <a:ext cx="7201197" cy="33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14E956D-2FDB-4D0A-A2D6-DC8677AD1C0B}"/>
              </a:ext>
            </a:extLst>
          </p:cNvPr>
          <p:cNvSpPr/>
          <p:nvPr/>
        </p:nvSpPr>
        <p:spPr>
          <a:xfrm>
            <a:off x="355983" y="4808343"/>
            <a:ext cx="110985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通过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Reactor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的方式，可以将用户线程轮询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操作状态的工作统一交给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handle_events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事件循环进行处理。用户线程注册事件处理器之后可以继续执行做其他的工作（异步），而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Reactor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线程负责调用内核的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函数检查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socket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状态。当有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socket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被激活时，则通知相应的用户线程（或执行用户线程的回调函数），执行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handle_event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进行数据读取、处理的工作。由于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函数是阻塞的，因此多路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复用模型也被称为异步阻塞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模型。注意，这里的所说的阻塞是指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函数执行时线程被阻塞，而不是指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socket</a:t>
            </a:r>
            <a:endParaRPr lang="zh-CN" altLang="en-US" sz="1600" dirty="0">
              <a:solidFill>
                <a:schemeClr val="tx2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151237"/>
      </p:ext>
    </p:extLst>
  </p:cSld>
  <p:clrMapOvr>
    <a:masterClrMapping/>
  </p:clrMapOvr>
  <p:transition spd="slow">
    <p:pull/>
  </p:transition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77CB12-A50F-483A-A935-8E6460E51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21" y="1007839"/>
            <a:ext cx="6915150" cy="3752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CC91C9-3712-44AC-A3E7-230580E85BCF}"/>
              </a:ext>
            </a:extLst>
          </p:cNvPr>
          <p:cNvSpPr/>
          <p:nvPr/>
        </p:nvSpPr>
        <p:spPr>
          <a:xfrm>
            <a:off x="288429" y="1079847"/>
            <a:ext cx="2861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单 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单线程模型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7D8096-A266-47E0-9902-080055888537}"/>
              </a:ext>
            </a:extLst>
          </p:cNvPr>
          <p:cNvSpPr/>
          <p:nvPr/>
        </p:nvSpPr>
        <p:spPr>
          <a:xfrm>
            <a:off x="360437" y="4968279"/>
            <a:ext cx="9649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所有的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事件都绑定到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Selector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上，由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统一分发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AEAE6-A847-4279-BC4E-B78D9033CD17}"/>
              </a:ext>
            </a:extLst>
          </p:cNvPr>
          <p:cNvSpPr/>
          <p:nvPr/>
        </p:nvSpPr>
        <p:spPr>
          <a:xfrm>
            <a:off x="297713" y="5472336"/>
            <a:ext cx="10935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该模型适用于处理器链中业务处理组件能快速完成的场景。不过，这种单线程模型不能充分利用多核资源，所以实际使用的不多</a:t>
            </a:r>
          </a:p>
        </p:txBody>
      </p:sp>
    </p:spTree>
    <p:extLst>
      <p:ext uri="{BB962C8B-B14F-4D97-AF65-F5344CB8AC3E}">
        <p14:creationId xmlns:p14="http://schemas.microsoft.com/office/powerpoint/2010/main" val="1760049986"/>
      </p:ext>
    </p:extLst>
  </p:cSld>
  <p:clrMapOvr>
    <a:masterClrMapping/>
  </p:clrMapOvr>
  <p:transition spd="slow">
    <p:pull/>
  </p:transition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41DAE-394D-45BD-ABFA-6B8484EC6D6C}"/>
              </a:ext>
            </a:extLst>
          </p:cNvPr>
          <p:cNvSpPr/>
          <p:nvPr/>
        </p:nvSpPr>
        <p:spPr>
          <a:xfrm>
            <a:off x="432445" y="1295871"/>
            <a:ext cx="2861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单 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多线程模型</a:t>
            </a:r>
          </a:p>
        </p:txBody>
      </p:sp>
      <p:pic>
        <p:nvPicPr>
          <p:cNvPr id="3074" name="Picture 2" descr="å Reactor å¤çº¿ç¨æ¨¡å">
            <a:extLst>
              <a:ext uri="{FF2B5EF4-FFF2-40B4-BE49-F238E27FC236}">
                <a16:creationId xmlns:a16="http://schemas.microsoft.com/office/drawing/2014/main" id="{B18615C4-6D0B-4C07-AD32-85F98526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69" y="1079847"/>
            <a:ext cx="69246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06487"/>
      </p:ext>
    </p:extLst>
  </p:cSld>
  <p:clrMapOvr>
    <a:masterClrMapping/>
  </p:clrMapOvr>
  <p:transition spd="slow">
    <p:pull/>
  </p:transition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41DAE-394D-45BD-ABFA-6B8484EC6D6C}"/>
              </a:ext>
            </a:extLst>
          </p:cNvPr>
          <p:cNvSpPr/>
          <p:nvPr/>
        </p:nvSpPr>
        <p:spPr>
          <a:xfrm>
            <a:off x="432445" y="1295871"/>
            <a:ext cx="2784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多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ea typeface="微软雅黑"/>
              </a:rPr>
              <a:t>多线程模型</a:t>
            </a:r>
          </a:p>
        </p:txBody>
      </p:sp>
      <p:pic>
        <p:nvPicPr>
          <p:cNvPr id="8194" name="Picture 2" descr="å¤ Reactor å¤çº¿ç¨æ¨¡å">
            <a:extLst>
              <a:ext uri="{FF2B5EF4-FFF2-40B4-BE49-F238E27FC236}">
                <a16:creationId xmlns:a16="http://schemas.microsoft.com/office/drawing/2014/main" id="{4CFBAE9D-E509-4708-A1A5-5B1B14D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01" y="1151855"/>
            <a:ext cx="68199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948159-02FD-4274-B071-8B20BF9139C2}"/>
              </a:ext>
            </a:extLst>
          </p:cNvPr>
          <p:cNvSpPr/>
          <p:nvPr/>
        </p:nvSpPr>
        <p:spPr>
          <a:xfrm>
            <a:off x="288429" y="1943943"/>
            <a:ext cx="410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是将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Reactor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分成两部分：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mainReactor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负责监听 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ServerSocketChannel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，用来处理客户端新连接的建立，并将建立的客户端的 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SocketChannel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指定注册给 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subReactor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subReactor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维护自己的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Selector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，基于 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mainReactor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建立的客户端的 </a:t>
            </a:r>
            <a:r>
              <a:rPr lang="en-US" altLang="zh-CN" sz="1600" dirty="0" err="1">
                <a:solidFill>
                  <a:schemeClr val="tx2"/>
                </a:solidFill>
                <a:latin typeface="微软雅黑"/>
                <a:ea typeface="微软雅黑"/>
              </a:rPr>
              <a:t>SocketChannel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多路分离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读写事件，读写网络数据。对于业务处理的功能，另外扔给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worker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线程池来完成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4F68F-9B52-444C-BC13-1E2E814CA1D4}"/>
              </a:ext>
            </a:extLst>
          </p:cNvPr>
          <p:cNvSpPr/>
          <p:nvPr/>
        </p:nvSpPr>
        <p:spPr>
          <a:xfrm>
            <a:off x="271100" y="5705801"/>
            <a:ext cx="11004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此种模式的应用，目前有很多优秀的框架已经在应用，比如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Mina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和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Netty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等等。上述中去掉线程池的形式的变种，也是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Netty NIO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的默认模式</a:t>
            </a:r>
          </a:p>
        </p:txBody>
      </p:sp>
    </p:spTree>
    <p:extLst>
      <p:ext uri="{BB962C8B-B14F-4D97-AF65-F5344CB8AC3E}">
        <p14:creationId xmlns:p14="http://schemas.microsoft.com/office/powerpoint/2010/main" val="747260199"/>
      </p:ext>
    </p:extLst>
  </p:cSld>
  <p:clrMapOvr>
    <a:masterClrMapping/>
  </p:clrMapOvr>
  <p:transition spd="slow">
    <p:pull/>
  </p:transition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s0.cnblogs.com/blog/405877/201411/142333511475767.png">
            <a:extLst>
              <a:ext uri="{FF2B5EF4-FFF2-40B4-BE49-F238E27FC236}">
                <a16:creationId xmlns:a16="http://schemas.microsoft.com/office/drawing/2014/main" id="{069FD563-09DC-4814-8445-AE5C2A1C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37" y="1581029"/>
            <a:ext cx="7633245" cy="33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A03FB6-3392-48B4-AE12-4F1E24970507}"/>
              </a:ext>
            </a:extLst>
          </p:cNvPr>
          <p:cNvSpPr/>
          <p:nvPr/>
        </p:nvSpPr>
        <p:spPr>
          <a:xfrm>
            <a:off x="540457" y="4968279"/>
            <a:ext cx="10441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相比于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多路复用模型，异步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并不十分常用，不少高性能并发服务程序使用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多路复用模型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+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多线程任务处理的架构基本可以满足需求。况且目前操作系统对异步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的支持并非特别完善，更多的是采用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多路复用模型模拟异步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的方式（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事件触发时不直接通知用户线程，而是将数据读写完毕后放到用户指定的缓冲区中）。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Java7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之后已经支持了异步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endParaRPr lang="zh-CN" altLang="en-US" sz="1600" dirty="0">
              <a:solidFill>
                <a:schemeClr val="tx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239B7E-C8D7-430F-A574-03D705561991}"/>
              </a:ext>
            </a:extLst>
          </p:cNvPr>
          <p:cNvSpPr/>
          <p:nvPr/>
        </p:nvSpPr>
        <p:spPr>
          <a:xfrm>
            <a:off x="432445" y="95712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微软雅黑"/>
                <a:ea typeface="微软雅黑"/>
              </a:rPr>
              <a:t>Proactor</a:t>
            </a:r>
            <a:r>
              <a:rPr lang="en-US" altLang="zh-CN" dirty="0">
                <a:solidFill>
                  <a:schemeClr val="tx2"/>
                </a:solidFill>
                <a:latin typeface="微软雅黑"/>
                <a:ea typeface="微软雅黑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/>
                <a:ea typeface="微软雅黑"/>
              </a:rPr>
              <a:t>模型：异步</a:t>
            </a:r>
            <a:r>
              <a:rPr lang="en-US" altLang="zh-CN" dirty="0">
                <a:solidFill>
                  <a:schemeClr val="tx2"/>
                </a:solidFill>
                <a:latin typeface="微软雅黑"/>
                <a:ea typeface="微软雅黑"/>
              </a:rPr>
              <a:t>AIO</a:t>
            </a:r>
            <a:r>
              <a:rPr lang="zh-CN" altLang="en-US" dirty="0">
                <a:solidFill>
                  <a:schemeClr val="tx2"/>
                </a:solidFill>
                <a:latin typeface="微软雅黑"/>
                <a:ea typeface="微软雅黑"/>
              </a:rPr>
              <a:t>的实现设计模式</a:t>
            </a:r>
          </a:p>
        </p:txBody>
      </p:sp>
    </p:spTree>
    <p:extLst>
      <p:ext uri="{BB962C8B-B14F-4D97-AF65-F5344CB8AC3E}">
        <p14:creationId xmlns:p14="http://schemas.microsoft.com/office/powerpoint/2010/main" val="1786648709"/>
      </p:ext>
    </p:extLst>
  </p:cSld>
  <p:clrMapOvr>
    <a:masterClrMapping/>
  </p:clrMapOvr>
  <p:transition spd="slow">
    <p:pull/>
  </p:transition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4D3DB6-8E27-4CBE-926C-FB5C6FA3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35" y="863823"/>
            <a:ext cx="3924300" cy="2562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79313C-4E54-4B79-B0DB-E71203E2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35" y="3388545"/>
            <a:ext cx="3981202" cy="3091629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280EFC8-925B-450C-AC40-A06170E38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059693"/>
              </p:ext>
            </p:extLst>
          </p:nvPr>
        </p:nvGraphicFramePr>
        <p:xfrm>
          <a:off x="227003" y="1511895"/>
          <a:ext cx="68338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49DAD50-F59B-4EFC-A314-EE1DA15AA9E8}"/>
              </a:ext>
            </a:extLst>
          </p:cNvPr>
          <p:cNvSpPr txBox="1"/>
          <p:nvPr/>
        </p:nvSpPr>
        <p:spPr>
          <a:xfrm>
            <a:off x="8857779" y="21575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871559440"/>
      </p:ext>
    </p:extLst>
  </p:cSld>
  <p:clrMapOvr>
    <a:masterClrMapping/>
  </p:clrMapOvr>
  <p:transition spd="slow">
    <p:pull/>
  </p:transition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88B009-BCC8-40E2-A10B-8EA639713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7" y="1727919"/>
            <a:ext cx="9449619" cy="39779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417E5E7-38F1-41B9-A68A-5744D18EA1BB}"/>
              </a:ext>
            </a:extLst>
          </p:cNvPr>
          <p:cNvSpPr txBox="1"/>
          <p:nvPr/>
        </p:nvSpPr>
        <p:spPr>
          <a:xfrm>
            <a:off x="8857779" y="21575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551811126"/>
      </p:ext>
    </p:extLst>
  </p:cSld>
  <p:clrMapOvr>
    <a:masterClrMapping/>
  </p:clrMapOvr>
  <p:transition spd="slow">
    <p:pull/>
  </p:transition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A3E0D8-B199-4E09-96E3-7B58970A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08" y="1655911"/>
            <a:ext cx="4896922" cy="3312368"/>
          </a:xfrm>
          <a:prstGeom prst="rect">
            <a:avLst/>
          </a:prstGeom>
        </p:spPr>
      </p:pic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C631FF07-A937-41D4-A5A7-C9E54F615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023506"/>
              </p:ext>
            </p:extLst>
          </p:nvPr>
        </p:nvGraphicFramePr>
        <p:xfrm>
          <a:off x="216421" y="1151855"/>
          <a:ext cx="6192688" cy="496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9EEB5A7-FE1B-4551-93C7-26B1E932E979}"/>
              </a:ext>
            </a:extLst>
          </p:cNvPr>
          <p:cNvSpPr txBox="1"/>
          <p:nvPr/>
        </p:nvSpPr>
        <p:spPr>
          <a:xfrm>
            <a:off x="9433445" y="215751"/>
            <a:ext cx="208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05223526"/>
      </p:ext>
    </p:extLst>
  </p:cSld>
  <p:clrMapOvr>
    <a:masterClrMapping/>
  </p:clrMapOvr>
  <p:transition spd="slow">
    <p:pull/>
  </p:transition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组合 299"/>
          <p:cNvGrpSpPr/>
          <p:nvPr/>
        </p:nvGrpSpPr>
        <p:grpSpPr>
          <a:xfrm>
            <a:off x="1872399" y="2368759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2371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>
                  <a:spLocks/>
                </p:cNvSpPr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rgbClr val="36D5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>
                  <a:spLocks/>
                </p:cNvSpPr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36D5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>
                    <a:solidFill>
                      <a:srgbClr val="000000"/>
                    </a:solidFill>
                    <a:latin typeface="微软雅黑"/>
                    <a:ea typeface="微软雅黑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924"/>
              <a:r>
                <a:rPr lang="zh-CN" altLang="en-US" sz="4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9A9F6F-A122-4E78-BDD6-B0A753BFD97E}"/>
              </a:ext>
            </a:extLst>
          </p:cNvPr>
          <p:cNvGrpSpPr/>
          <p:nvPr/>
        </p:nvGrpSpPr>
        <p:grpSpPr>
          <a:xfrm>
            <a:off x="4392679" y="2736031"/>
            <a:ext cx="3816630" cy="568960"/>
            <a:chOff x="2451948" y="2519680"/>
            <a:chExt cx="3816630" cy="56896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0098F50-53CE-4074-8560-6D960A1FB33B}"/>
                </a:ext>
              </a:extLst>
            </p:cNvPr>
            <p:cNvSpPr/>
            <p:nvPr/>
          </p:nvSpPr>
          <p:spPr>
            <a:xfrm>
              <a:off x="2451948" y="2519680"/>
              <a:ext cx="568113" cy="568960"/>
            </a:xfrm>
            <a:prstGeom prst="ellipse">
              <a:avLst/>
            </a:prstGeom>
            <a:solidFill>
              <a:srgbClr val="36D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方正黑体简体" panose="02010601030101010101" charset="-122"/>
                  <a:ea typeface="方正黑体简体" panose="02010601030101010101" charset="-122"/>
                </a:rPr>
                <a:t>1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1ED795D-71AA-4D85-B14E-70D1595DD6D1}"/>
                </a:ext>
              </a:extLst>
            </p:cNvPr>
            <p:cNvSpPr txBox="1"/>
            <p:nvPr/>
          </p:nvSpPr>
          <p:spPr>
            <a:xfrm>
              <a:off x="3118274" y="2538307"/>
              <a:ext cx="3150304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67" dirty="0">
                  <a:solidFill>
                    <a:srgbClr val="6F6F6F"/>
                  </a:solidFill>
                  <a:latin typeface="方正黑体简体" panose="02010601030101010101" charset="-122"/>
                  <a:ea typeface="方正黑体简体" panose="02010601030101010101" charset="-122"/>
                  <a:cs typeface="方正黑体简体" panose="02010601030101010101" charset="-122"/>
                  <a:sym typeface="+mn-ea"/>
                </a:rPr>
                <a:t>Linux IO </a:t>
              </a:r>
              <a:r>
                <a:rPr lang="zh-CN" altLang="en-US" sz="2667" dirty="0">
                  <a:solidFill>
                    <a:srgbClr val="6F6F6F"/>
                  </a:solidFill>
                  <a:latin typeface="方正黑体简体" panose="02010601030101010101" charset="-122"/>
                  <a:ea typeface="方正黑体简体" panose="02010601030101010101" charset="-122"/>
                  <a:cs typeface="方正黑体简体" panose="02010601030101010101" charset="-122"/>
                  <a:sym typeface="+mn-ea"/>
                </a:rPr>
                <a:t>模型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68BAFEE-CA26-4B57-BBE4-8F72B590EF01}"/>
              </a:ext>
            </a:extLst>
          </p:cNvPr>
          <p:cNvGrpSpPr/>
          <p:nvPr/>
        </p:nvGrpSpPr>
        <p:grpSpPr>
          <a:xfrm>
            <a:off x="4392677" y="3744142"/>
            <a:ext cx="2592492" cy="944033"/>
            <a:chOff x="2218" y="2524"/>
            <a:chExt cx="3062" cy="111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2B68E8-83DD-4196-8AE5-16B787182946}"/>
                </a:ext>
              </a:extLst>
            </p:cNvPr>
            <p:cNvSpPr/>
            <p:nvPr/>
          </p:nvSpPr>
          <p:spPr>
            <a:xfrm>
              <a:off x="2218" y="2524"/>
              <a:ext cx="671" cy="672"/>
            </a:xfrm>
            <a:prstGeom prst="ellipse">
              <a:avLst/>
            </a:prstGeom>
            <a:solidFill>
              <a:srgbClr val="36D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方正黑体简体" panose="02010601030101010101" charset="-122"/>
                  <a:ea typeface="方正黑体简体" panose="02010601030101010101" charset="-122"/>
                </a:rPr>
                <a:t>2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398742-FBBE-435B-BA1C-96C9EEE9CD93}"/>
                </a:ext>
              </a:extLst>
            </p:cNvPr>
            <p:cNvSpPr txBox="1"/>
            <p:nvPr/>
          </p:nvSpPr>
          <p:spPr>
            <a:xfrm>
              <a:off x="3005" y="2560"/>
              <a:ext cx="2275" cy="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67" dirty="0">
                  <a:solidFill>
                    <a:srgbClr val="6F6F6F"/>
                  </a:solidFill>
                  <a:latin typeface="方正黑体简体" panose="02010601030101010101" charset="-122"/>
                  <a:ea typeface="方正黑体简体" panose="02010601030101010101" charset="-122"/>
                  <a:cs typeface="方正黑体简体" panose="02010601030101010101" charset="-122"/>
                  <a:sym typeface="+mn-ea"/>
                </a:rPr>
                <a:t>Java NIO</a:t>
              </a:r>
              <a:endParaRPr lang="zh-CN" altLang="en-US" sz="2667" dirty="0">
                <a:solidFill>
                  <a:srgbClr val="6F6F6F"/>
                </a:solidFill>
                <a:latin typeface="方正黑体简体" panose="02010601030101010101" charset="-122"/>
                <a:ea typeface="方正黑体简体" panose="02010601030101010101" charset="-122"/>
                <a:cs typeface="方正黑体简体" panose="02010601030101010101" charset="-122"/>
                <a:sym typeface="+mn-ea"/>
              </a:endParaRPr>
            </a:p>
            <a:p>
              <a:endParaRPr lang="zh-CN" altLang="en-US" sz="2667" dirty="0">
                <a:solidFill>
                  <a:srgbClr val="6F6F6F"/>
                </a:solidFill>
                <a:latin typeface="方正黑体简体" panose="02010601030101010101" charset="-122"/>
                <a:ea typeface="方正黑体简体" panose="02010601030101010101" charset="-122"/>
                <a:cs typeface="方正黑体简体" panose="02010601030101010101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3298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BC52D-BC68-41FD-8DA7-C3F0AB10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5911"/>
            <a:ext cx="7429500" cy="2952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F301D9-AF8C-4A71-81D4-CC796548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77" y="1367880"/>
            <a:ext cx="48613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5462"/>
      </p:ext>
    </p:extLst>
  </p:cSld>
  <p:clrMapOvr>
    <a:masterClrMapping/>
  </p:clrMapOvr>
  <p:transition spd="slow">
    <p:pull/>
  </p:transition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DDD0A-256F-4C3E-A24E-5CD130C6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9" y="863823"/>
            <a:ext cx="4913291" cy="54723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8C2C24-735E-4048-995E-85E4B4CC9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05" y="863823"/>
            <a:ext cx="5112568" cy="54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32842"/>
      </p:ext>
    </p:extLst>
  </p:cSld>
  <p:clrMapOvr>
    <a:masterClrMapping/>
  </p:clrMapOvr>
  <p:transition spd="slow">
    <p:pull/>
  </p:transition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E9E57F9-D20F-4D67-96E0-6F7FCA8D9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476461"/>
              </p:ext>
            </p:extLst>
          </p:nvPr>
        </p:nvGraphicFramePr>
        <p:xfrm>
          <a:off x="144413" y="1151855"/>
          <a:ext cx="1123324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A93BD7-E0BB-4136-89E7-5C1FA2EB7AFA}"/>
              </a:ext>
            </a:extLst>
          </p:cNvPr>
          <p:cNvSpPr txBox="1"/>
          <p:nvPr/>
        </p:nvSpPr>
        <p:spPr>
          <a:xfrm>
            <a:off x="9721477" y="215751"/>
            <a:ext cx="180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堆外内存</a:t>
            </a:r>
          </a:p>
        </p:txBody>
      </p:sp>
    </p:spTree>
    <p:extLst>
      <p:ext uri="{BB962C8B-B14F-4D97-AF65-F5344CB8AC3E}">
        <p14:creationId xmlns:p14="http://schemas.microsoft.com/office/powerpoint/2010/main" val="2987381519"/>
      </p:ext>
    </p:extLst>
  </p:cSld>
  <p:clrMapOvr>
    <a:masterClrMapping/>
  </p:clrMapOvr>
  <p:transition spd="slow">
    <p:pull/>
  </p:transition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rgbClr val="36D5DD">
              <a:alpha val="72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3831256" y="3515614"/>
            <a:ext cx="290965" cy="388017"/>
          </a:xfrm>
          <a:prstGeom prst="rect">
            <a:avLst/>
          </a:prstGeom>
        </p:spPr>
        <p:txBody>
          <a:bodyPr wrap="none" lIns="109944" tIns="54972" rIns="109944" bIns="54972">
            <a:spAutoFit/>
          </a:bodyPr>
          <a:lstStyle/>
          <a:p>
            <a:pPr defTabSz="1176924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id-ID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4225" y="3014811"/>
            <a:ext cx="8429410" cy="603460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924"/>
            <a:r>
              <a:rPr lang="zh-CN" altLang="en-US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共享百万车位、服务千万车主、构建万亿生态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2922" y="1655911"/>
            <a:ext cx="2992024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924"/>
            <a:r>
              <a:rPr lang="zh-CN" altLang="en-US" sz="7200" b="0" dirty="0">
                <a:solidFill>
                  <a:srgbClr val="36D5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5932683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4E87055-2210-4F53-9C02-20A0C6BFE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604378"/>
              </p:ext>
            </p:extLst>
          </p:nvPr>
        </p:nvGraphicFramePr>
        <p:xfrm>
          <a:off x="9304" y="935831"/>
          <a:ext cx="11017224" cy="55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FC007F0-1B72-4600-8BEB-B6DB78159ED6}"/>
              </a:ext>
            </a:extLst>
          </p:cNvPr>
          <p:cNvSpPr txBox="1"/>
          <p:nvPr/>
        </p:nvSpPr>
        <p:spPr>
          <a:xfrm>
            <a:off x="9506249" y="215751"/>
            <a:ext cx="201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835193828"/>
      </p:ext>
    </p:extLst>
  </p:cSld>
  <p:clrMapOvr>
    <a:masterClrMapping/>
  </p:clrMapOvr>
  <p:transition spd="slow">
    <p:pull/>
  </p:transition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D168CA-3284-4B64-96B1-CC59E5F1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991329"/>
            <a:ext cx="6858000" cy="1943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D78902-3828-46A7-9D71-9D11B424B0C9}"/>
              </a:ext>
            </a:extLst>
          </p:cNvPr>
          <p:cNvSpPr/>
          <p:nvPr/>
        </p:nvSpPr>
        <p:spPr>
          <a:xfrm>
            <a:off x="576461" y="1305144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linux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系统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分为内核准备数据和将数据从内核拷贝到用户空间两个阶段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03D4B-746B-4B25-941B-50F629032A98}"/>
              </a:ext>
            </a:extLst>
          </p:cNvPr>
          <p:cNvSpPr/>
          <p:nvPr/>
        </p:nvSpPr>
        <p:spPr>
          <a:xfrm>
            <a:off x="576461" y="4436367"/>
            <a:ext cx="9608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缓存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又称称为标准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，大多数文件系统的默认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操作都是缓存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。在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Linux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的缓存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机制中，操作系统会将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的数据缓存在文件系统的页缓存（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page cache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）。也就是说，数据会先被拷贝到操作系统内核的缓冲区中，然后才会从操作系统内核的缓存区拷贝到应用程序的地址空间中。</a:t>
            </a:r>
          </a:p>
          <a:p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　　这种做法的缺点就是，需要在应用程序地址空间和内核进行多次拷贝，这些拷贝动作所带来的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CPU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以及内存开销是非常大的</a:t>
            </a:r>
          </a:p>
        </p:txBody>
      </p:sp>
    </p:spTree>
    <p:extLst>
      <p:ext uri="{BB962C8B-B14F-4D97-AF65-F5344CB8AC3E}">
        <p14:creationId xmlns:p14="http://schemas.microsoft.com/office/powerpoint/2010/main" val="3312100527"/>
      </p:ext>
    </p:extLst>
  </p:cSld>
  <p:clrMapOvr>
    <a:masterClrMapping/>
  </p:clrMapOvr>
  <p:transition spd="slow">
    <p:pull/>
  </p:transition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E5C528-B6B9-4977-88D0-B59482C2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37" y="1583903"/>
            <a:ext cx="7800000" cy="40476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2C9947-517E-4C4D-BA8B-AC990610AA7B}"/>
              </a:ext>
            </a:extLst>
          </p:cNvPr>
          <p:cNvSpPr/>
          <p:nvPr/>
        </p:nvSpPr>
        <p:spPr>
          <a:xfrm>
            <a:off x="360437" y="1079847"/>
            <a:ext cx="717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Richard Stevens 《Unix 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网络编程</a:t>
            </a:r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》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卷</a:t>
            </a:r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1 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中描述的几种</a:t>
            </a:r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IO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432178289"/>
      </p:ext>
    </p:extLst>
  </p:cSld>
  <p:clrMapOvr>
    <a:masterClrMapping/>
  </p:clrMapOvr>
  <p:transition spd="slow">
    <p:pull/>
  </p:transition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C532295-0BD4-490F-99B2-C44C6D103E29}"/>
              </a:ext>
            </a:extLst>
          </p:cNvPr>
          <p:cNvSpPr/>
          <p:nvPr/>
        </p:nvSpPr>
        <p:spPr>
          <a:xfrm>
            <a:off x="504453" y="1727919"/>
            <a:ext cx="57594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一个完整的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IO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读请求操作包括两个阶段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</a:p>
          <a:p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1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、查看数据是否就绪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；</a:t>
            </a:r>
          </a:p>
          <a:p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2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、进行数据拷贝（内核将数据拷贝到用户线程）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F27F4-A64E-4226-A061-BBDE17ACF0B2}"/>
              </a:ext>
            </a:extLst>
          </p:cNvPr>
          <p:cNvSpPr/>
          <p:nvPr/>
        </p:nvSpPr>
        <p:spPr>
          <a:xfrm>
            <a:off x="504453" y="3600127"/>
            <a:ext cx="10729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1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、阻塞和非阻塞操作：是针对发起 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 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请求操作后，是否有立刻返回一个标志信息而不让请求线程等待。</a:t>
            </a:r>
          </a:p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、同步和异步的区别：数据拷贝阶段是否需要完全由操作系统处理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</a:rPr>
              <a:t>。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同步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向应用程序通知的是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就绪事件，而异步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向应用程序通知的是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完成事件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DDD3FE-7EED-44F3-809D-EDEFEF35D9AB}"/>
              </a:ext>
            </a:extLst>
          </p:cNvPr>
          <p:cNvSpPr/>
          <p:nvPr/>
        </p:nvSpPr>
        <p:spPr>
          <a:xfrm>
            <a:off x="521631" y="32084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946960"/>
      </p:ext>
    </p:extLst>
  </p:cSld>
  <p:clrMapOvr>
    <a:masterClrMapping/>
  </p:clrMapOvr>
  <p:transition spd="slow">
    <p:pull/>
  </p:transition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CC6CA8-112E-4884-B65F-63AB2607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7" y="1799927"/>
            <a:ext cx="6457950" cy="41243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45C960-0AE6-4627-A7EC-362F942FCBF5}"/>
              </a:ext>
            </a:extLst>
          </p:cNvPr>
          <p:cNvSpPr/>
          <p:nvPr/>
        </p:nvSpPr>
        <p:spPr>
          <a:xfrm>
            <a:off x="360437" y="1151855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同步阻塞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模型是最简单的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模型，用户线程在内核进行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操作时被阻塞</a:t>
            </a:r>
          </a:p>
        </p:txBody>
      </p:sp>
    </p:spTree>
    <p:extLst>
      <p:ext uri="{BB962C8B-B14F-4D97-AF65-F5344CB8AC3E}">
        <p14:creationId xmlns:p14="http://schemas.microsoft.com/office/powerpoint/2010/main" val="3470318266"/>
      </p:ext>
    </p:extLst>
  </p:cSld>
  <p:clrMapOvr>
    <a:masterClrMapping/>
  </p:clrMapOvr>
  <p:transition spd="slow">
    <p:pull/>
  </p:transition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522245-9C6E-4950-B54F-3815DDC146B4}"/>
              </a:ext>
            </a:extLst>
          </p:cNvPr>
          <p:cNvSpPr/>
          <p:nvPr/>
        </p:nvSpPr>
        <p:spPr>
          <a:xfrm>
            <a:off x="432445" y="1223863"/>
            <a:ext cx="10729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同步非阻塞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是在同步阻塞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的基础上，将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socket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设置为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NONBLOCK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。这样做用户线程可以在发起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请求后可以立即返回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83629-DA72-49DB-AD6B-B0BB3D62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77" y="1727919"/>
            <a:ext cx="70675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4655"/>
      </p:ext>
    </p:extLst>
  </p:cSld>
  <p:clrMapOvr>
    <a:masterClrMapping/>
  </p:clrMapOvr>
  <p:transition spd="slow">
    <p:pull/>
  </p:transition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522245-9C6E-4950-B54F-3815DDC146B4}"/>
              </a:ext>
            </a:extLst>
          </p:cNvPr>
          <p:cNvSpPr/>
          <p:nvPr/>
        </p:nvSpPr>
        <p:spPr>
          <a:xfrm>
            <a:off x="432445" y="1223863"/>
            <a:ext cx="1101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多路复用模型是建立在内核提供的多路分离函数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基础之上的，使用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select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函数可以避免同步非阻塞</a:t>
            </a:r>
            <a:r>
              <a:rPr lang="en-US" altLang="zh-CN" sz="1600" dirty="0">
                <a:solidFill>
                  <a:schemeClr val="tx2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微软雅黑"/>
                <a:ea typeface="微软雅黑"/>
              </a:rPr>
              <a:t>模型中轮询等待的问题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E7B3B-BBC9-4AE8-960B-CE616CA9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49" y="1993953"/>
            <a:ext cx="6043811" cy="43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2648"/>
      </p:ext>
    </p:extLst>
  </p:cSld>
  <p:clrMapOvr>
    <a:masterClrMapping/>
  </p:clrMapOvr>
  <p:transition spd="slow">
    <p:pull/>
  </p:transition>
  <p:extLst mod="1"/>
</p:sld>
</file>

<file path=ppt/theme/theme1.xml><?xml version="1.0" encoding="utf-8"?>
<a:theme xmlns:a="http://schemas.openxmlformats.org/drawingml/2006/main" name="2_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6E6E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1673</Words>
  <Application>Microsoft Office PowerPoint</Application>
  <PresentationFormat>自定义</PresentationFormat>
  <Paragraphs>107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lucida grande</vt:lpstr>
      <vt:lpstr>Pingfang SC</vt:lpstr>
      <vt:lpstr>等线</vt:lpstr>
      <vt:lpstr>等线 Light</vt:lpstr>
      <vt:lpstr>方正黑体简体</vt:lpstr>
      <vt:lpstr>微软雅黑</vt:lpstr>
      <vt:lpstr>微软雅黑 Light</vt:lpstr>
      <vt:lpstr>Arial</vt:lpstr>
      <vt:lpstr>Calibri</vt:lpstr>
      <vt:lpstr>Verdana</vt:lpstr>
      <vt:lpstr>2_Office 主题​​</vt:lpstr>
      <vt:lpstr>技术开发部内部分享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 </cp:lastModifiedBy>
  <cp:revision>108</cp:revision>
  <dcterms:created xsi:type="dcterms:W3CDTF">2015-05-08T06:16:26Z</dcterms:created>
  <dcterms:modified xsi:type="dcterms:W3CDTF">2019-04-16T10:29:32Z</dcterms:modified>
</cp:coreProperties>
</file>